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7.xml" ContentType="application/vnd.openxmlformats-officedocument.presentationml.notesSlide+xml"/>
  <Override PartName="/ppt/theme/themeOverride1.xml" ContentType="application/vnd.openxmlformats-officedocument.themeOverr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8.xml" ContentType="application/vnd.openxmlformats-officedocument.presentationml.notesSlide+xml"/>
  <Override PartName="/ppt/tags/tag83.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77" r:id="rId6"/>
    <p:sldId id="278" r:id="rId7"/>
    <p:sldId id="268" r:id="rId8"/>
    <p:sldId id="280" r:id="rId9"/>
    <p:sldId id="263" r:id="rId10"/>
    <p:sldId id="290" r:id="rId11"/>
    <p:sldId id="276" r:id="rId12"/>
    <p:sldId id="275" r:id="rId13"/>
    <p:sldId id="287" r:id="rId14"/>
    <p:sldId id="286" r:id="rId15"/>
    <p:sldId id="284" r:id="rId16"/>
    <p:sldId id="294"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1CB3"/>
    <a:srgbClr val="2A2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58B92-7835-313B-A06B-74DFFEDC9008}" v="5" dt="2025-05-26T15:19:15.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wers, Eric (SSC/SPC)" userId="S::eric.powers@ssc-spc.gc.ca::2ce6eaca-c495-4526-9aa6-4c06267c766e" providerId="AD" clId="Web-{7751720C-A433-D62A-9E7D-03C623E9250E}"/>
    <pc:docChg chg="sldOrd">
      <pc:chgData name="Powers, Eric (SSC/SPC)" userId="S::eric.powers@ssc-spc.gc.ca::2ce6eaca-c495-4526-9aa6-4c06267c766e" providerId="AD" clId="Web-{7751720C-A433-D62A-9E7D-03C623E9250E}" dt="2025-05-15T14:41:28.422" v="1"/>
      <pc:docMkLst>
        <pc:docMk/>
      </pc:docMkLst>
      <pc:sldChg chg="ord">
        <pc:chgData name="Powers, Eric (SSC/SPC)" userId="S::eric.powers@ssc-spc.gc.ca::2ce6eaca-c495-4526-9aa6-4c06267c766e" providerId="AD" clId="Web-{7751720C-A433-D62A-9E7D-03C623E9250E}" dt="2025-05-15T14:41:28.422" v="1"/>
        <pc:sldMkLst>
          <pc:docMk/>
          <pc:sldMk cId="706949315" sldId="276"/>
        </pc:sldMkLst>
      </pc:sldChg>
    </pc:docChg>
  </pc:docChgLst>
  <pc:docChgLst>
    <pc:chgData name="Neron, Jean-Francois (SSC/SPC)" userId="ab12ac9d-9410-4291-86b5-14dcde1282ee" providerId="ADAL" clId="{3F4D4443-7131-47DC-8848-CA986A66823C}"/>
    <pc:docChg chg="custSel addSld delSld modSld">
      <pc:chgData name="Neron, Jean-Francois (SSC/SPC)" userId="ab12ac9d-9410-4291-86b5-14dcde1282ee" providerId="ADAL" clId="{3F4D4443-7131-47DC-8848-CA986A66823C}" dt="2025-05-23T18:05:06.911" v="27" actId="20577"/>
      <pc:docMkLst>
        <pc:docMk/>
      </pc:docMkLst>
      <pc:sldChg chg="del">
        <pc:chgData name="Neron, Jean-Francois (SSC/SPC)" userId="ab12ac9d-9410-4291-86b5-14dcde1282ee" providerId="ADAL" clId="{3F4D4443-7131-47DC-8848-CA986A66823C}" dt="2025-05-23T15:07:17.642" v="3" actId="47"/>
        <pc:sldMkLst>
          <pc:docMk/>
          <pc:sldMk cId="3924859011" sldId="261"/>
        </pc:sldMkLst>
      </pc:sldChg>
      <pc:sldChg chg="del">
        <pc:chgData name="Neron, Jean-Francois (SSC/SPC)" userId="ab12ac9d-9410-4291-86b5-14dcde1282ee" providerId="ADAL" clId="{3F4D4443-7131-47DC-8848-CA986A66823C}" dt="2025-05-23T15:07:28.847" v="8" actId="47"/>
        <pc:sldMkLst>
          <pc:docMk/>
          <pc:sldMk cId="3613498889" sldId="264"/>
        </pc:sldMkLst>
      </pc:sldChg>
      <pc:sldChg chg="del">
        <pc:chgData name="Neron, Jean-Francois (SSC/SPC)" userId="ab12ac9d-9410-4291-86b5-14dcde1282ee" providerId="ADAL" clId="{3F4D4443-7131-47DC-8848-CA986A66823C}" dt="2025-05-23T15:07:33.685" v="10" actId="47"/>
        <pc:sldMkLst>
          <pc:docMk/>
          <pc:sldMk cId="1017930179" sldId="265"/>
        </pc:sldMkLst>
      </pc:sldChg>
      <pc:sldChg chg="del">
        <pc:chgData name="Neron, Jean-Francois (SSC/SPC)" userId="ab12ac9d-9410-4291-86b5-14dcde1282ee" providerId="ADAL" clId="{3F4D4443-7131-47DC-8848-CA986A66823C}" dt="2025-05-23T15:07:31.044" v="9" actId="47"/>
        <pc:sldMkLst>
          <pc:docMk/>
          <pc:sldMk cId="1563186469" sldId="266"/>
        </pc:sldMkLst>
      </pc:sldChg>
      <pc:sldChg chg="del">
        <pc:chgData name="Neron, Jean-Francois (SSC/SPC)" userId="ab12ac9d-9410-4291-86b5-14dcde1282ee" providerId="ADAL" clId="{3F4D4443-7131-47DC-8848-CA986A66823C}" dt="2025-05-23T15:07:09.310" v="0" actId="47"/>
        <pc:sldMkLst>
          <pc:docMk/>
          <pc:sldMk cId="3289002742" sldId="270"/>
        </pc:sldMkLst>
      </pc:sldChg>
      <pc:sldChg chg="del">
        <pc:chgData name="Neron, Jean-Francois (SSC/SPC)" userId="ab12ac9d-9410-4291-86b5-14dcde1282ee" providerId="ADAL" clId="{3F4D4443-7131-47DC-8848-CA986A66823C}" dt="2025-05-23T15:07:10.805" v="1" actId="47"/>
        <pc:sldMkLst>
          <pc:docMk/>
          <pc:sldMk cId="3958018787" sldId="271"/>
        </pc:sldMkLst>
      </pc:sldChg>
      <pc:sldChg chg="modSp mod">
        <pc:chgData name="Neron, Jean-Francois (SSC/SPC)" userId="ab12ac9d-9410-4291-86b5-14dcde1282ee" providerId="ADAL" clId="{3F4D4443-7131-47DC-8848-CA986A66823C}" dt="2025-05-23T18:05:06.911" v="27" actId="20577"/>
        <pc:sldMkLst>
          <pc:docMk/>
          <pc:sldMk cId="3879074588" sldId="277"/>
        </pc:sldMkLst>
        <pc:spChg chg="mod">
          <ac:chgData name="Neron, Jean-Francois (SSC/SPC)" userId="ab12ac9d-9410-4291-86b5-14dcde1282ee" providerId="ADAL" clId="{3F4D4443-7131-47DC-8848-CA986A66823C}" dt="2025-05-23T18:05:06.911" v="27" actId="20577"/>
          <ac:spMkLst>
            <pc:docMk/>
            <pc:sldMk cId="3879074588" sldId="277"/>
            <ac:spMk id="2" creationId="{FF5519CC-40C5-A007-1D5A-79C17E712EE0}"/>
          </ac:spMkLst>
        </pc:spChg>
      </pc:sldChg>
      <pc:sldChg chg="del">
        <pc:chgData name="Neron, Jean-Francois (SSC/SPC)" userId="ab12ac9d-9410-4291-86b5-14dcde1282ee" providerId="ADAL" clId="{3F4D4443-7131-47DC-8848-CA986A66823C}" dt="2025-05-23T15:07:14.641" v="2" actId="47"/>
        <pc:sldMkLst>
          <pc:docMk/>
          <pc:sldMk cId="46186565" sldId="279"/>
        </pc:sldMkLst>
      </pc:sldChg>
      <pc:sldChg chg="del">
        <pc:chgData name="Neron, Jean-Francois (SSC/SPC)" userId="ab12ac9d-9410-4291-86b5-14dcde1282ee" providerId="ADAL" clId="{3F4D4443-7131-47DC-8848-CA986A66823C}" dt="2025-05-23T15:07:20.165" v="4" actId="47"/>
        <pc:sldMkLst>
          <pc:docMk/>
          <pc:sldMk cId="2018265597" sldId="281"/>
        </pc:sldMkLst>
      </pc:sldChg>
      <pc:sldChg chg="del">
        <pc:chgData name="Neron, Jean-Francois (SSC/SPC)" userId="ab12ac9d-9410-4291-86b5-14dcde1282ee" providerId="ADAL" clId="{3F4D4443-7131-47DC-8848-CA986A66823C}" dt="2025-05-23T15:07:23.545" v="6" actId="47"/>
        <pc:sldMkLst>
          <pc:docMk/>
          <pc:sldMk cId="2689690910" sldId="282"/>
        </pc:sldMkLst>
      </pc:sldChg>
      <pc:sldChg chg="del">
        <pc:chgData name="Neron, Jean-Francois (SSC/SPC)" userId="ab12ac9d-9410-4291-86b5-14dcde1282ee" providerId="ADAL" clId="{3F4D4443-7131-47DC-8848-CA986A66823C}" dt="2025-05-23T15:07:26.801" v="7" actId="47"/>
        <pc:sldMkLst>
          <pc:docMk/>
          <pc:sldMk cId="1953014591" sldId="283"/>
        </pc:sldMkLst>
      </pc:sldChg>
      <pc:sldChg chg="del">
        <pc:chgData name="Neron, Jean-Francois (SSC/SPC)" userId="ab12ac9d-9410-4291-86b5-14dcde1282ee" providerId="ADAL" clId="{3F4D4443-7131-47DC-8848-CA986A66823C}" dt="2025-05-23T15:07:21.658" v="5" actId="47"/>
        <pc:sldMkLst>
          <pc:docMk/>
          <pc:sldMk cId="3479343400" sldId="289"/>
        </pc:sldMkLst>
      </pc:sldChg>
      <pc:sldChg chg="modSp mod">
        <pc:chgData name="Neron, Jean-Francois (SSC/SPC)" userId="ab12ac9d-9410-4291-86b5-14dcde1282ee" providerId="ADAL" clId="{3F4D4443-7131-47DC-8848-CA986A66823C}" dt="2025-05-23T15:11:14.744" v="15" actId="20577"/>
        <pc:sldMkLst>
          <pc:docMk/>
          <pc:sldMk cId="767885187" sldId="290"/>
        </pc:sldMkLst>
        <pc:spChg chg="mod">
          <ac:chgData name="Neron, Jean-Francois (SSC/SPC)" userId="ab12ac9d-9410-4291-86b5-14dcde1282ee" providerId="ADAL" clId="{3F4D4443-7131-47DC-8848-CA986A66823C}" dt="2025-05-23T15:11:14.744" v="15" actId="20577"/>
          <ac:spMkLst>
            <pc:docMk/>
            <pc:sldMk cId="767885187" sldId="290"/>
            <ac:spMk id="16" creationId="{94CF262D-E916-4EAE-A9F8-27DAE225C9DE}"/>
          </ac:spMkLst>
        </pc:spChg>
      </pc:sldChg>
      <pc:sldChg chg="del">
        <pc:chgData name="Neron, Jean-Francois (SSC/SPC)" userId="ab12ac9d-9410-4291-86b5-14dcde1282ee" providerId="ADAL" clId="{3F4D4443-7131-47DC-8848-CA986A66823C}" dt="2025-05-23T15:15:03.179" v="25" actId="47"/>
        <pc:sldMkLst>
          <pc:docMk/>
          <pc:sldMk cId="2716876946" sldId="293"/>
        </pc:sldMkLst>
      </pc:sldChg>
      <pc:sldChg chg="del">
        <pc:chgData name="Neron, Jean-Francois (SSC/SPC)" userId="ab12ac9d-9410-4291-86b5-14dcde1282ee" providerId="ADAL" clId="{3F4D4443-7131-47DC-8848-CA986A66823C}" dt="2025-05-23T15:07:36.203" v="11" actId="47"/>
        <pc:sldMkLst>
          <pc:docMk/>
          <pc:sldMk cId="1410496224" sldId="294"/>
        </pc:sldMkLst>
      </pc:sldChg>
      <pc:sldChg chg="addSp delSp modSp add mod setBg">
        <pc:chgData name="Neron, Jean-Francois (SSC/SPC)" userId="ab12ac9d-9410-4291-86b5-14dcde1282ee" providerId="ADAL" clId="{3F4D4443-7131-47DC-8848-CA986A66823C}" dt="2025-05-23T15:14:59.076" v="24"/>
        <pc:sldMkLst>
          <pc:docMk/>
          <pc:sldMk cId="3082875654" sldId="294"/>
        </pc:sldMkLst>
        <pc:spChg chg="add del mod">
          <ac:chgData name="Neron, Jean-Francois (SSC/SPC)" userId="ab12ac9d-9410-4291-86b5-14dcde1282ee" providerId="ADAL" clId="{3F4D4443-7131-47DC-8848-CA986A66823C}" dt="2025-05-23T15:14:38.951" v="19"/>
          <ac:spMkLst>
            <pc:docMk/>
            <pc:sldMk cId="3082875654" sldId="294"/>
            <ac:spMk id="3" creationId="{8AD6E7B6-6AFB-5C08-83C8-DA119FF274E2}"/>
          </ac:spMkLst>
        </pc:spChg>
        <pc:spChg chg="del mod">
          <ac:chgData name="Neron, Jean-Francois (SSC/SPC)" userId="ab12ac9d-9410-4291-86b5-14dcde1282ee" providerId="ADAL" clId="{3F4D4443-7131-47DC-8848-CA986A66823C}" dt="2025-05-23T15:14:36.114" v="18" actId="478"/>
          <ac:spMkLst>
            <pc:docMk/>
            <pc:sldMk cId="3082875654" sldId="294"/>
            <ac:spMk id="5" creationId="{C8D7F128-4133-4981-84CA-F5E3F5DAA2D4}"/>
          </ac:spMkLst>
        </pc:spChg>
        <pc:spChg chg="add del mod">
          <ac:chgData name="Neron, Jean-Francois (SSC/SPC)" userId="ab12ac9d-9410-4291-86b5-14dcde1282ee" providerId="ADAL" clId="{3F4D4443-7131-47DC-8848-CA986A66823C}" dt="2025-05-23T15:14:58.290" v="23" actId="478"/>
          <ac:spMkLst>
            <pc:docMk/>
            <pc:sldMk cId="3082875654" sldId="294"/>
            <ac:spMk id="8" creationId="{9CFE1057-A514-9F16-345E-B216A6A4676B}"/>
          </ac:spMkLst>
        </pc:spChg>
        <pc:spChg chg="add del mod">
          <ac:chgData name="Neron, Jean-Francois (SSC/SPC)" userId="ab12ac9d-9410-4291-86b5-14dcde1282ee" providerId="ADAL" clId="{3F4D4443-7131-47DC-8848-CA986A66823C}" dt="2025-05-23T15:14:55.867" v="22" actId="478"/>
          <ac:spMkLst>
            <pc:docMk/>
            <pc:sldMk cId="3082875654" sldId="294"/>
            <ac:spMk id="10" creationId="{00D18BFB-7C40-E73F-C517-C7AF1F3DD655}"/>
          </ac:spMkLst>
        </pc:spChg>
        <pc:spChg chg="add mod">
          <ac:chgData name="Neron, Jean-Francois (SSC/SPC)" userId="ab12ac9d-9410-4291-86b5-14dcde1282ee" providerId="ADAL" clId="{3F4D4443-7131-47DC-8848-CA986A66823C}" dt="2025-05-23T15:14:59.076" v="24"/>
          <ac:spMkLst>
            <pc:docMk/>
            <pc:sldMk cId="3082875654" sldId="294"/>
            <ac:spMk id="11" creationId="{C8AD22C0-F0D0-5957-4555-4293D4C888B9}"/>
          </ac:spMkLst>
        </pc:spChg>
        <pc:spChg chg="del">
          <ac:chgData name="Neron, Jean-Francois (SSC/SPC)" userId="ab12ac9d-9410-4291-86b5-14dcde1282ee" providerId="ADAL" clId="{3F4D4443-7131-47DC-8848-CA986A66823C}" dt="2025-05-23T15:14:51.210" v="20" actId="478"/>
          <ac:spMkLst>
            <pc:docMk/>
            <pc:sldMk cId="3082875654" sldId="294"/>
            <ac:spMk id="15" creationId="{7E239250-0925-4906-9633-5C94A2458960}"/>
          </ac:spMkLst>
        </pc:spChg>
        <pc:spChg chg="del">
          <ac:chgData name="Neron, Jean-Francois (SSC/SPC)" userId="ab12ac9d-9410-4291-86b5-14dcde1282ee" providerId="ADAL" clId="{3F4D4443-7131-47DC-8848-CA986A66823C}" dt="2025-05-23T15:14:53.901" v="21" actId="478"/>
          <ac:spMkLst>
            <pc:docMk/>
            <pc:sldMk cId="3082875654" sldId="294"/>
            <ac:spMk id="16" creationId="{94CF262D-E916-4EAE-A9F8-27DAE225C9DE}"/>
          </ac:spMkLst>
        </pc:spChg>
        <pc:graphicFrameChg chg="add mod">
          <ac:chgData name="Neron, Jean-Francois (SSC/SPC)" userId="ab12ac9d-9410-4291-86b5-14dcde1282ee" providerId="ADAL" clId="{3F4D4443-7131-47DC-8848-CA986A66823C}" dt="2025-05-23T15:14:38.951" v="19"/>
          <ac:graphicFrameMkLst>
            <pc:docMk/>
            <pc:sldMk cId="3082875654" sldId="294"/>
            <ac:graphicFrameMk id="6" creationId="{BE54456E-BBBD-72AC-DAA9-809B48354D51}"/>
          </ac:graphicFrameMkLst>
        </pc:graphicFrameChg>
      </pc:sldChg>
      <pc:sldMasterChg chg="delSldLayout">
        <pc:chgData name="Neron, Jean-Francois (SSC/SPC)" userId="ab12ac9d-9410-4291-86b5-14dcde1282ee" providerId="ADAL" clId="{3F4D4443-7131-47DC-8848-CA986A66823C}" dt="2025-05-23T15:15:03.179" v="25" actId="47"/>
        <pc:sldMasterMkLst>
          <pc:docMk/>
          <pc:sldMasterMk cId="1616945330" sldId="2147483648"/>
        </pc:sldMasterMkLst>
        <pc:sldLayoutChg chg="del">
          <pc:chgData name="Neron, Jean-Francois (SSC/SPC)" userId="ab12ac9d-9410-4291-86b5-14dcde1282ee" providerId="ADAL" clId="{3F4D4443-7131-47DC-8848-CA986A66823C}" dt="2025-05-23T15:15:03.179" v="25" actId="47"/>
          <pc:sldLayoutMkLst>
            <pc:docMk/>
            <pc:sldMasterMk cId="1616945330" sldId="2147483648"/>
            <pc:sldLayoutMk cId="1334737076" sldId="2147483659"/>
          </pc:sldLayoutMkLst>
        </pc:sldLayoutChg>
      </pc:sldMasterChg>
    </pc:docChg>
  </pc:docChgLst>
  <pc:docChgLst>
    <pc:chgData name="Neron, Jean-Francois (SSC/SPC)" userId="ab12ac9d-9410-4291-86b5-14dcde1282ee" providerId="ADAL" clId="{E74DC507-FB3E-4E33-8174-0C32F6374E83}"/>
    <pc:docChg chg="undo redo custSel addSld delSld modSld sldOrd delMainMaster">
      <pc:chgData name="Neron, Jean-Francois (SSC/SPC)" userId="ab12ac9d-9410-4291-86b5-14dcde1282ee" providerId="ADAL" clId="{E74DC507-FB3E-4E33-8174-0C32F6374E83}" dt="2025-05-23T15:01:03.362" v="3962" actId="478"/>
      <pc:docMkLst>
        <pc:docMk/>
      </pc:docMkLst>
      <pc:sldChg chg="modSp add mod">
        <pc:chgData name="Neron, Jean-Francois (SSC/SPC)" userId="ab12ac9d-9410-4291-86b5-14dcde1282ee" providerId="ADAL" clId="{E74DC507-FB3E-4E33-8174-0C32F6374E83}" dt="2025-05-15T14:29:35.925" v="60" actId="14100"/>
        <pc:sldMkLst>
          <pc:docMk/>
          <pc:sldMk cId="4049790835" sldId="256"/>
        </pc:sldMkLst>
        <pc:spChg chg="mod">
          <ac:chgData name="Neron, Jean-Francois (SSC/SPC)" userId="ab12ac9d-9410-4291-86b5-14dcde1282ee" providerId="ADAL" clId="{E74DC507-FB3E-4E33-8174-0C32F6374E83}" dt="2025-05-15T14:29:25.240" v="58"/>
          <ac:spMkLst>
            <pc:docMk/>
            <pc:sldMk cId="4049790835" sldId="256"/>
            <ac:spMk id="2" creationId="{E8EB2085-51AC-0E37-079B-D7947FB958F3}"/>
          </ac:spMkLst>
        </pc:spChg>
        <pc:spChg chg="mod">
          <ac:chgData name="Neron, Jean-Francois (SSC/SPC)" userId="ab12ac9d-9410-4291-86b5-14dcde1282ee" providerId="ADAL" clId="{E74DC507-FB3E-4E33-8174-0C32F6374E83}" dt="2025-05-15T14:29:35.925" v="60" actId="14100"/>
          <ac:spMkLst>
            <pc:docMk/>
            <pc:sldMk cId="4049790835" sldId="256"/>
            <ac:spMk id="3" creationId="{2BE436E6-E01E-4090-873E-7138C4154F8A}"/>
          </ac:spMkLst>
        </pc:spChg>
      </pc:sldChg>
      <pc:sldChg chg="del">
        <pc:chgData name="Neron, Jean-Francois (SSC/SPC)" userId="ab12ac9d-9410-4291-86b5-14dcde1282ee" providerId="ADAL" clId="{E74DC507-FB3E-4E33-8174-0C32F6374E83}" dt="2025-05-15T15:43:48.058" v="279" actId="47"/>
        <pc:sldMkLst>
          <pc:docMk/>
          <pc:sldMk cId="4157702461" sldId="257"/>
        </pc:sldMkLst>
      </pc:sldChg>
      <pc:sldChg chg="modSp del mod">
        <pc:chgData name="Neron, Jean-Francois (SSC/SPC)" userId="ab12ac9d-9410-4291-86b5-14dcde1282ee" providerId="ADAL" clId="{E74DC507-FB3E-4E33-8174-0C32F6374E83}" dt="2025-05-15T14:08:23.026" v="23" actId="47"/>
        <pc:sldMkLst>
          <pc:docMk/>
          <pc:sldMk cId="255883168" sldId="258"/>
        </pc:sldMkLst>
        <pc:spChg chg="mod">
          <ac:chgData name="Neron, Jean-Francois (SSC/SPC)" userId="ab12ac9d-9410-4291-86b5-14dcde1282ee" providerId="ADAL" clId="{E74DC507-FB3E-4E33-8174-0C32F6374E83}" dt="2025-05-14T20:06:41.885" v="14" actId="20577"/>
          <ac:spMkLst>
            <pc:docMk/>
            <pc:sldMk cId="255883168" sldId="258"/>
            <ac:spMk id="3" creationId="{4E15DDFE-98BD-4021-AE0D-8DB80D33D654}"/>
          </ac:spMkLst>
        </pc:spChg>
      </pc:sldChg>
      <pc:sldChg chg="modSp del mod">
        <pc:chgData name="Neron, Jean-Francois (SSC/SPC)" userId="ab12ac9d-9410-4291-86b5-14dcde1282ee" providerId="ADAL" clId="{E74DC507-FB3E-4E33-8174-0C32F6374E83}" dt="2025-05-15T14:12:07.564" v="27" actId="47"/>
        <pc:sldMkLst>
          <pc:docMk/>
          <pc:sldMk cId="2024001015" sldId="259"/>
        </pc:sldMkLst>
        <pc:spChg chg="mod">
          <ac:chgData name="Neron, Jean-Francois (SSC/SPC)" userId="ab12ac9d-9410-4291-86b5-14dcde1282ee" providerId="ADAL" clId="{E74DC507-FB3E-4E33-8174-0C32F6374E83}" dt="2025-05-14T20:05:34.990" v="11" actId="108"/>
          <ac:spMkLst>
            <pc:docMk/>
            <pc:sldMk cId="2024001015" sldId="259"/>
            <ac:spMk id="5" creationId="{C8D7F128-4133-4981-84CA-F5E3F5DAA2D4}"/>
          </ac:spMkLst>
        </pc:spChg>
      </pc:sldChg>
      <pc:sldChg chg="del">
        <pc:chgData name="Neron, Jean-Francois (SSC/SPC)" userId="ab12ac9d-9410-4291-86b5-14dcde1282ee" providerId="ADAL" clId="{E74DC507-FB3E-4E33-8174-0C32F6374E83}" dt="2025-05-15T14:11:48.075" v="26" actId="47"/>
        <pc:sldMkLst>
          <pc:docMk/>
          <pc:sldMk cId="1696204377" sldId="260"/>
        </pc:sldMkLst>
      </pc:sldChg>
      <pc:sldChg chg="addSp delSp modSp mod">
        <pc:chgData name="Neron, Jean-Francois (SSC/SPC)" userId="ab12ac9d-9410-4291-86b5-14dcde1282ee" providerId="ADAL" clId="{E74DC507-FB3E-4E33-8174-0C32F6374E83}" dt="2025-05-21T16:26:13.248" v="1537" actId="1076"/>
        <pc:sldMkLst>
          <pc:docMk/>
          <pc:sldMk cId="3924859011" sldId="261"/>
        </pc:sldMkLst>
        <pc:spChg chg="add">
          <ac:chgData name="Neron, Jean-Francois (SSC/SPC)" userId="ab12ac9d-9410-4291-86b5-14dcde1282ee" providerId="ADAL" clId="{E74DC507-FB3E-4E33-8174-0C32F6374E83}" dt="2025-05-15T15:51:57.493" v="288"/>
          <ac:spMkLst>
            <pc:docMk/>
            <pc:sldMk cId="3924859011" sldId="261"/>
            <ac:spMk id="3" creationId="{548E1D22-8168-8E22-980C-31D0DC753B88}"/>
          </ac:spMkLst>
        </pc:spChg>
        <pc:spChg chg="add del mod">
          <ac:chgData name="Neron, Jean-Francois (SSC/SPC)" userId="ab12ac9d-9410-4291-86b5-14dcde1282ee" providerId="ADAL" clId="{E74DC507-FB3E-4E33-8174-0C32F6374E83}" dt="2025-05-15T14:20:53.407" v="52" actId="21"/>
          <ac:spMkLst>
            <pc:docMk/>
            <pc:sldMk cId="3924859011" sldId="261"/>
            <ac:spMk id="3" creationId="{64C8E316-55A2-FD4C-7C86-D2B05D3125C1}"/>
          </ac:spMkLst>
        </pc:spChg>
        <pc:spChg chg="add del">
          <ac:chgData name="Neron, Jean-Francois (SSC/SPC)" userId="ab12ac9d-9410-4291-86b5-14dcde1282ee" providerId="ADAL" clId="{E74DC507-FB3E-4E33-8174-0C32F6374E83}" dt="2025-05-15T15:54:11.792" v="329" actId="478"/>
          <ac:spMkLst>
            <pc:docMk/>
            <pc:sldMk cId="3924859011" sldId="261"/>
            <ac:spMk id="5" creationId="{D4469576-5772-A17E-DFB4-673FD9A6D7CF}"/>
          </ac:spMkLst>
        </pc:spChg>
        <pc:spChg chg="mod">
          <ac:chgData name="Neron, Jean-Francois (SSC/SPC)" userId="ab12ac9d-9410-4291-86b5-14dcde1282ee" providerId="ADAL" clId="{E74DC507-FB3E-4E33-8174-0C32F6374E83}" dt="2025-05-15T15:55:41.072" v="334" actId="255"/>
          <ac:spMkLst>
            <pc:docMk/>
            <pc:sldMk cId="3924859011" sldId="261"/>
            <ac:spMk id="15" creationId="{7E239250-0925-4906-9633-5C94A2458960}"/>
          </ac:spMkLst>
        </pc:spChg>
        <pc:spChg chg="mod">
          <ac:chgData name="Neron, Jean-Francois (SSC/SPC)" userId="ab12ac9d-9410-4291-86b5-14dcde1282ee" providerId="ADAL" clId="{E74DC507-FB3E-4E33-8174-0C32F6374E83}" dt="2025-05-15T15:52:55.006" v="322" actId="14100"/>
          <ac:spMkLst>
            <pc:docMk/>
            <pc:sldMk cId="3924859011" sldId="261"/>
            <ac:spMk id="16" creationId="{94CF262D-E916-4EAE-A9F8-27DAE225C9DE}"/>
          </ac:spMkLst>
        </pc:spChg>
        <pc:graphicFrameChg chg="mod">
          <ac:chgData name="Neron, Jean-Francois (SSC/SPC)" userId="ab12ac9d-9410-4291-86b5-14dcde1282ee" providerId="ADAL" clId="{E74DC507-FB3E-4E33-8174-0C32F6374E83}" dt="2025-05-21T16:26:13.248" v="1537" actId="1076"/>
          <ac:graphicFrameMkLst>
            <pc:docMk/>
            <pc:sldMk cId="3924859011" sldId="261"/>
            <ac:graphicFrameMk id="2" creationId="{8245F80A-AC31-DE2F-DB00-2D1193FA8D3F}"/>
          </ac:graphicFrameMkLst>
        </pc:graphicFrameChg>
      </pc:sldChg>
      <pc:sldChg chg="addSp delSp modSp add del mod">
        <pc:chgData name="Neron, Jean-Francois (SSC/SPC)" userId="ab12ac9d-9410-4291-86b5-14dcde1282ee" providerId="ADAL" clId="{E74DC507-FB3E-4E33-8174-0C32F6374E83}" dt="2025-05-23T13:18:39.844" v="3309" actId="47"/>
        <pc:sldMkLst>
          <pc:docMk/>
          <pc:sldMk cId="4207163732" sldId="262"/>
        </pc:sldMkLst>
        <pc:spChg chg="del">
          <ac:chgData name="Neron, Jean-Francois (SSC/SPC)" userId="ab12ac9d-9410-4291-86b5-14dcde1282ee" providerId="ADAL" clId="{E74DC507-FB3E-4E33-8174-0C32F6374E83}" dt="2025-05-23T12:52:58.337" v="3166" actId="478"/>
          <ac:spMkLst>
            <pc:docMk/>
            <pc:sldMk cId="4207163732" sldId="262"/>
            <ac:spMk id="2" creationId="{D0DA2AD2-0853-40CA-B683-17BFEDF12ABF}"/>
          </ac:spMkLst>
        </pc:spChg>
        <pc:spChg chg="del mod">
          <ac:chgData name="Neron, Jean-Francois (SSC/SPC)" userId="ab12ac9d-9410-4291-86b5-14dcde1282ee" providerId="ADAL" clId="{E74DC507-FB3E-4E33-8174-0C32F6374E83}" dt="2025-05-23T12:52:42.570" v="3164" actId="478"/>
          <ac:spMkLst>
            <pc:docMk/>
            <pc:sldMk cId="4207163732" sldId="262"/>
            <ac:spMk id="5" creationId="{C8D7F128-4133-4981-84CA-F5E3F5DAA2D4}"/>
          </ac:spMkLst>
        </pc:spChg>
        <pc:spChg chg="add del mod">
          <ac:chgData name="Neron, Jean-Francois (SSC/SPC)" userId="ab12ac9d-9410-4291-86b5-14dcde1282ee" providerId="ADAL" clId="{E74DC507-FB3E-4E33-8174-0C32F6374E83}" dt="2025-05-23T12:52:46.324" v="3165" actId="478"/>
          <ac:spMkLst>
            <pc:docMk/>
            <pc:sldMk cId="4207163732" sldId="262"/>
            <ac:spMk id="6" creationId="{C775AED4-2921-2799-32C9-BAC2B0C5E672}"/>
          </ac:spMkLst>
        </pc:spChg>
        <pc:spChg chg="add mod">
          <ac:chgData name="Neron, Jean-Francois (SSC/SPC)" userId="ab12ac9d-9410-4291-86b5-14dcde1282ee" providerId="ADAL" clId="{E74DC507-FB3E-4E33-8174-0C32F6374E83}" dt="2025-05-23T12:55:32.963" v="3176" actId="5793"/>
          <ac:spMkLst>
            <pc:docMk/>
            <pc:sldMk cId="4207163732" sldId="262"/>
            <ac:spMk id="7" creationId="{6E9B30E0-8C7A-7EFA-8A68-C5427087EDC9}"/>
          </ac:spMkLst>
        </pc:spChg>
        <pc:spChg chg="add mod">
          <ac:chgData name="Neron, Jean-Francois (SSC/SPC)" userId="ab12ac9d-9410-4291-86b5-14dcde1282ee" providerId="ADAL" clId="{E74DC507-FB3E-4E33-8174-0C32F6374E83}" dt="2025-05-23T13:07:07.867" v="3236" actId="108"/>
          <ac:spMkLst>
            <pc:docMk/>
            <pc:sldMk cId="4207163732" sldId="262"/>
            <ac:spMk id="8" creationId="{33B9E8B9-9A0B-8D79-D3E1-7578D410B183}"/>
          </ac:spMkLst>
        </pc:spChg>
        <pc:spChg chg="add del mod">
          <ac:chgData name="Neron, Jean-Francois (SSC/SPC)" userId="ab12ac9d-9410-4291-86b5-14dcde1282ee" providerId="ADAL" clId="{E74DC507-FB3E-4E33-8174-0C32F6374E83}" dt="2025-05-23T13:02:07.598" v="3226" actId="478"/>
          <ac:spMkLst>
            <pc:docMk/>
            <pc:sldMk cId="4207163732" sldId="262"/>
            <ac:spMk id="12" creationId="{2A9CC1FF-BA03-A766-9257-F930AB21A1BF}"/>
          </ac:spMkLst>
        </pc:spChg>
        <pc:spChg chg="add mod">
          <ac:chgData name="Neron, Jean-Francois (SSC/SPC)" userId="ab12ac9d-9410-4291-86b5-14dcde1282ee" providerId="ADAL" clId="{E74DC507-FB3E-4E33-8174-0C32F6374E83}" dt="2025-05-23T13:07:13.294" v="3237" actId="108"/>
          <ac:spMkLst>
            <pc:docMk/>
            <pc:sldMk cId="4207163732" sldId="262"/>
            <ac:spMk id="13" creationId="{A8DFB53A-41A1-693B-3F5C-77ADFE29381F}"/>
          </ac:spMkLst>
        </pc:spChg>
        <pc:spChg chg="mod">
          <ac:chgData name="Neron, Jean-Francois (SSC/SPC)" userId="ab12ac9d-9410-4291-86b5-14dcde1282ee" providerId="ADAL" clId="{E74DC507-FB3E-4E33-8174-0C32F6374E83}" dt="2025-05-15T15:55:20.243" v="333" actId="255"/>
          <ac:spMkLst>
            <pc:docMk/>
            <pc:sldMk cId="4207163732" sldId="262"/>
            <ac:spMk id="15" creationId="{7E239250-0925-4906-9633-5C94A2458960}"/>
          </ac:spMkLst>
        </pc:spChg>
        <pc:picChg chg="add mod">
          <ac:chgData name="Neron, Jean-Francois (SSC/SPC)" userId="ab12ac9d-9410-4291-86b5-14dcde1282ee" providerId="ADAL" clId="{E74DC507-FB3E-4E33-8174-0C32F6374E83}" dt="2025-05-23T12:56:55.170" v="3197" actId="1076"/>
          <ac:picMkLst>
            <pc:docMk/>
            <pc:sldMk cId="4207163732" sldId="262"/>
            <ac:picMk id="10" creationId="{4FF77804-F277-3D1E-5BAD-830B3AA653DD}"/>
          </ac:picMkLst>
        </pc:picChg>
      </pc:sldChg>
      <pc:sldChg chg="modSp mod ord">
        <pc:chgData name="Neron, Jean-Francois (SSC/SPC)" userId="ab12ac9d-9410-4291-86b5-14dcde1282ee" providerId="ADAL" clId="{E74DC507-FB3E-4E33-8174-0C32F6374E83}" dt="2025-05-15T15:53:32.006" v="327" actId="20577"/>
        <pc:sldMkLst>
          <pc:docMk/>
          <pc:sldMk cId="3687727652" sldId="263"/>
        </pc:sldMkLst>
        <pc:spChg chg="mod">
          <ac:chgData name="Neron, Jean-Francois (SSC/SPC)" userId="ab12ac9d-9410-4291-86b5-14dcde1282ee" providerId="ADAL" clId="{E74DC507-FB3E-4E33-8174-0C32F6374E83}" dt="2025-05-15T15:53:32.006" v="327" actId="20577"/>
          <ac:spMkLst>
            <pc:docMk/>
            <pc:sldMk cId="3687727652" sldId="263"/>
            <ac:spMk id="15" creationId="{7E239250-0925-4906-9633-5C94A2458960}"/>
          </ac:spMkLst>
        </pc:spChg>
      </pc:sldChg>
      <pc:sldChg chg="addSp delSp modSp mod ord">
        <pc:chgData name="Neron, Jean-Francois (SSC/SPC)" userId="ab12ac9d-9410-4291-86b5-14dcde1282ee" providerId="ADAL" clId="{E74DC507-FB3E-4E33-8174-0C32F6374E83}" dt="2025-05-22T18:59:42.122" v="3130" actId="20577"/>
        <pc:sldMkLst>
          <pc:docMk/>
          <pc:sldMk cId="3613498889" sldId="264"/>
        </pc:sldMkLst>
        <pc:spChg chg="del mod">
          <ac:chgData name="Neron, Jean-Francois (SSC/SPC)" userId="ab12ac9d-9410-4291-86b5-14dcde1282ee" providerId="ADAL" clId="{E74DC507-FB3E-4E33-8174-0C32F6374E83}" dt="2025-05-22T12:59:54.284" v="1630" actId="478"/>
          <ac:spMkLst>
            <pc:docMk/>
            <pc:sldMk cId="3613498889" sldId="264"/>
            <ac:spMk id="5" creationId="{C8D7F128-4133-4981-84CA-F5E3F5DAA2D4}"/>
          </ac:spMkLst>
        </pc:spChg>
        <pc:spChg chg="add del mod">
          <ac:chgData name="Neron, Jean-Francois (SSC/SPC)" userId="ab12ac9d-9410-4291-86b5-14dcde1282ee" providerId="ADAL" clId="{E74DC507-FB3E-4E33-8174-0C32F6374E83}" dt="2025-05-22T15:13:46.621" v="2407" actId="478"/>
          <ac:spMkLst>
            <pc:docMk/>
            <pc:sldMk cId="3613498889" sldId="264"/>
            <ac:spMk id="6" creationId="{AFC799E9-DBF1-A773-677B-8964471DB6B9}"/>
          </ac:spMkLst>
        </pc:spChg>
        <pc:spChg chg="add del">
          <ac:chgData name="Neron, Jean-Francois (SSC/SPC)" userId="ab12ac9d-9410-4291-86b5-14dcde1282ee" providerId="ADAL" clId="{E74DC507-FB3E-4E33-8174-0C32F6374E83}" dt="2025-05-22T13:10:55.825" v="1802" actId="22"/>
          <ac:spMkLst>
            <pc:docMk/>
            <pc:sldMk cId="3613498889" sldId="264"/>
            <ac:spMk id="8" creationId="{BC638039-0CCA-4A1F-E968-E202F6BC0D77}"/>
          </ac:spMkLst>
        </pc:spChg>
        <pc:spChg chg="add del mod">
          <ac:chgData name="Neron, Jean-Francois (SSC/SPC)" userId="ab12ac9d-9410-4291-86b5-14dcde1282ee" providerId="ADAL" clId="{E74DC507-FB3E-4E33-8174-0C32F6374E83}" dt="2025-05-22T14:56:04.002" v="2186" actId="478"/>
          <ac:spMkLst>
            <pc:docMk/>
            <pc:sldMk cId="3613498889" sldId="264"/>
            <ac:spMk id="13" creationId="{F7EFC0E9-F3ED-4647-7A51-A8F4F6243FA8}"/>
          </ac:spMkLst>
        </pc:spChg>
        <pc:spChg chg="mod">
          <ac:chgData name="Neron, Jean-Francois (SSC/SPC)" userId="ab12ac9d-9410-4291-86b5-14dcde1282ee" providerId="ADAL" clId="{E74DC507-FB3E-4E33-8174-0C32F6374E83}" dt="2025-05-15T15:56:09.736" v="337" actId="255"/>
          <ac:spMkLst>
            <pc:docMk/>
            <pc:sldMk cId="3613498889" sldId="264"/>
            <ac:spMk id="15" creationId="{7E239250-0925-4906-9633-5C94A2458960}"/>
          </ac:spMkLst>
        </pc:spChg>
        <pc:spChg chg="mod">
          <ac:chgData name="Neron, Jean-Francois (SSC/SPC)" userId="ab12ac9d-9410-4291-86b5-14dcde1282ee" providerId="ADAL" clId="{E74DC507-FB3E-4E33-8174-0C32F6374E83}" dt="2025-05-22T18:59:42.122" v="3130" actId="20577"/>
          <ac:spMkLst>
            <pc:docMk/>
            <pc:sldMk cId="3613498889" sldId="264"/>
            <ac:spMk id="16" creationId="{94CF262D-E916-4EAE-A9F8-27DAE225C9DE}"/>
          </ac:spMkLst>
        </pc:spChg>
        <pc:spChg chg="add del mod">
          <ac:chgData name="Neron, Jean-Francois (SSC/SPC)" userId="ab12ac9d-9410-4291-86b5-14dcde1282ee" providerId="ADAL" clId="{E74DC507-FB3E-4E33-8174-0C32F6374E83}" dt="2025-05-22T15:24:24.247" v="2507" actId="478"/>
          <ac:spMkLst>
            <pc:docMk/>
            <pc:sldMk cId="3613498889" sldId="264"/>
            <ac:spMk id="18" creationId="{25CEB4C6-F634-06ED-4D38-1B6B489CCCB6}"/>
          </ac:spMkLst>
        </pc:spChg>
        <pc:spChg chg="add mod">
          <ac:chgData name="Neron, Jean-Francois (SSC/SPC)" userId="ab12ac9d-9410-4291-86b5-14dcde1282ee" providerId="ADAL" clId="{E74DC507-FB3E-4E33-8174-0C32F6374E83}" dt="2025-05-22T18:30:40.060" v="2998" actId="1076"/>
          <ac:spMkLst>
            <pc:docMk/>
            <pc:sldMk cId="3613498889" sldId="264"/>
            <ac:spMk id="21" creationId="{ECDE483D-B171-D60F-E0D7-F44ED5C76C30}"/>
          </ac:spMkLst>
        </pc:spChg>
        <pc:spChg chg="add mod">
          <ac:chgData name="Neron, Jean-Francois (SSC/SPC)" userId="ab12ac9d-9410-4291-86b5-14dcde1282ee" providerId="ADAL" clId="{E74DC507-FB3E-4E33-8174-0C32F6374E83}" dt="2025-05-22T17:29:27.985" v="2637" actId="1076"/>
          <ac:spMkLst>
            <pc:docMk/>
            <pc:sldMk cId="3613498889" sldId="264"/>
            <ac:spMk id="22" creationId="{AF528221-7C55-1592-896F-126F033C3556}"/>
          </ac:spMkLst>
        </pc:spChg>
        <pc:spChg chg="add mod">
          <ac:chgData name="Neron, Jean-Francois (SSC/SPC)" userId="ab12ac9d-9410-4291-86b5-14dcde1282ee" providerId="ADAL" clId="{E74DC507-FB3E-4E33-8174-0C32F6374E83}" dt="2025-05-22T18:53:43.495" v="3108" actId="1076"/>
          <ac:spMkLst>
            <pc:docMk/>
            <pc:sldMk cId="3613498889" sldId="264"/>
            <ac:spMk id="23" creationId="{E6450CC2-1A40-BE37-2BE1-C1BD44359BE4}"/>
          </ac:spMkLst>
        </pc:spChg>
        <pc:spChg chg="add mod">
          <ac:chgData name="Neron, Jean-Francois (SSC/SPC)" userId="ab12ac9d-9410-4291-86b5-14dcde1282ee" providerId="ADAL" clId="{E74DC507-FB3E-4E33-8174-0C32F6374E83}" dt="2025-05-22T18:26:17.509" v="2963" actId="1076"/>
          <ac:spMkLst>
            <pc:docMk/>
            <pc:sldMk cId="3613498889" sldId="264"/>
            <ac:spMk id="26" creationId="{B7D1116B-25EA-3886-9478-77F48F9DDB81}"/>
          </ac:spMkLst>
        </pc:spChg>
        <pc:spChg chg="add del mod">
          <ac:chgData name="Neron, Jean-Francois (SSC/SPC)" userId="ab12ac9d-9410-4291-86b5-14dcde1282ee" providerId="ADAL" clId="{E74DC507-FB3E-4E33-8174-0C32F6374E83}" dt="2025-05-22T15:13:51.384" v="2408" actId="478"/>
          <ac:spMkLst>
            <pc:docMk/>
            <pc:sldMk cId="3613498889" sldId="264"/>
            <ac:spMk id="29" creationId="{BDA54733-A119-9E4D-17F5-74D0AFA931DA}"/>
          </ac:spMkLst>
        </pc:spChg>
        <pc:spChg chg="add mod">
          <ac:chgData name="Neron, Jean-Francois (SSC/SPC)" userId="ab12ac9d-9410-4291-86b5-14dcde1282ee" providerId="ADAL" clId="{E74DC507-FB3E-4E33-8174-0C32F6374E83}" dt="2025-05-22T18:26:04.653" v="2962" actId="1076"/>
          <ac:spMkLst>
            <pc:docMk/>
            <pc:sldMk cId="3613498889" sldId="264"/>
            <ac:spMk id="30" creationId="{2EABC1A3-D37A-E3DB-DB7C-72AB776D8B3A}"/>
          </ac:spMkLst>
        </pc:spChg>
        <pc:spChg chg="add del">
          <ac:chgData name="Neron, Jean-Francois (SSC/SPC)" userId="ab12ac9d-9410-4291-86b5-14dcde1282ee" providerId="ADAL" clId="{E74DC507-FB3E-4E33-8174-0C32F6374E83}" dt="2025-05-22T15:21:51.592" v="2485" actId="22"/>
          <ac:spMkLst>
            <pc:docMk/>
            <pc:sldMk cId="3613498889" sldId="264"/>
            <ac:spMk id="1024" creationId="{DE52303C-4AA3-FD24-41C4-8CC205C3210E}"/>
          </ac:spMkLst>
        </pc:spChg>
        <pc:spChg chg="add mod">
          <ac:chgData name="Neron, Jean-Francois (SSC/SPC)" userId="ab12ac9d-9410-4291-86b5-14dcde1282ee" providerId="ADAL" clId="{E74DC507-FB3E-4E33-8174-0C32F6374E83}" dt="2025-05-22T18:53:27.238" v="3106" actId="14100"/>
          <ac:spMkLst>
            <pc:docMk/>
            <pc:sldMk cId="3613498889" sldId="264"/>
            <ac:spMk id="1035" creationId="{D850DF38-CF2B-6A19-69BE-91A29F3CAFCE}"/>
          </ac:spMkLst>
        </pc:spChg>
        <pc:spChg chg="add mod">
          <ac:chgData name="Neron, Jean-Francois (SSC/SPC)" userId="ab12ac9d-9410-4291-86b5-14dcde1282ee" providerId="ADAL" clId="{E74DC507-FB3E-4E33-8174-0C32F6374E83}" dt="2025-05-22T18:53:22.151" v="3105" actId="14100"/>
          <ac:spMkLst>
            <pc:docMk/>
            <pc:sldMk cId="3613498889" sldId="264"/>
            <ac:spMk id="1037" creationId="{7F6E0D64-A301-9737-1406-2A4B5E880A65}"/>
          </ac:spMkLst>
        </pc:spChg>
        <pc:spChg chg="add mod">
          <ac:chgData name="Neron, Jean-Francois (SSC/SPC)" userId="ab12ac9d-9410-4291-86b5-14dcde1282ee" providerId="ADAL" clId="{E74DC507-FB3E-4E33-8174-0C32F6374E83}" dt="2025-05-22T18:55:19.897" v="3110" actId="14100"/>
          <ac:spMkLst>
            <pc:docMk/>
            <pc:sldMk cId="3613498889" sldId="264"/>
            <ac:spMk id="1038" creationId="{BE8C21BC-B62A-62EA-23A1-C24959040916}"/>
          </ac:spMkLst>
        </pc:spChg>
        <pc:picChg chg="add del mod">
          <ac:chgData name="Neron, Jean-Francois (SSC/SPC)" userId="ab12ac9d-9410-4291-86b5-14dcde1282ee" providerId="ADAL" clId="{E74DC507-FB3E-4E33-8174-0C32F6374E83}" dt="2025-05-22T13:11:34.792" v="1808" actId="478"/>
          <ac:picMkLst>
            <pc:docMk/>
            <pc:sldMk cId="3613498889" sldId="264"/>
            <ac:picMk id="3" creationId="{179B67AB-808F-50D8-28EC-B68C20156A5D}"/>
          </ac:picMkLst>
        </pc:picChg>
        <pc:picChg chg="add mod">
          <ac:chgData name="Neron, Jean-Francois (SSC/SPC)" userId="ab12ac9d-9410-4291-86b5-14dcde1282ee" providerId="ADAL" clId="{E74DC507-FB3E-4E33-8174-0C32F6374E83}" dt="2025-05-22T18:55:27.873" v="3112" actId="1076"/>
          <ac:picMkLst>
            <pc:docMk/>
            <pc:sldMk cId="3613498889" sldId="264"/>
            <ac:picMk id="3" creationId="{747F8C00-037A-9DD0-EB3E-68F42D0AC27C}"/>
          </ac:picMkLst>
        </pc:picChg>
        <pc:picChg chg="add del mod">
          <ac:chgData name="Neron, Jean-Francois (SSC/SPC)" userId="ab12ac9d-9410-4291-86b5-14dcde1282ee" providerId="ADAL" clId="{E74DC507-FB3E-4E33-8174-0C32F6374E83}" dt="2025-05-22T15:22:26.094" v="2490" actId="478"/>
          <ac:picMkLst>
            <pc:docMk/>
            <pc:sldMk cId="3613498889" sldId="264"/>
            <ac:picMk id="7" creationId="{E66B1289-4515-F504-32BF-1316955E0EFE}"/>
          </ac:picMkLst>
        </pc:picChg>
        <pc:picChg chg="add del mod">
          <ac:chgData name="Neron, Jean-Francois (SSC/SPC)" userId="ab12ac9d-9410-4291-86b5-14dcde1282ee" providerId="ADAL" clId="{E74DC507-FB3E-4E33-8174-0C32F6374E83}" dt="2025-05-22T15:07:28.194" v="2242" actId="22"/>
          <ac:picMkLst>
            <pc:docMk/>
            <pc:sldMk cId="3613498889" sldId="264"/>
            <ac:picMk id="9" creationId="{3419A290-B103-4EA1-13EB-0551E1AF6339}"/>
          </ac:picMkLst>
        </pc:picChg>
        <pc:picChg chg="add mod">
          <ac:chgData name="Neron, Jean-Francois (SSC/SPC)" userId="ab12ac9d-9410-4291-86b5-14dcde1282ee" providerId="ADAL" clId="{E74DC507-FB3E-4E33-8174-0C32F6374E83}" dt="2025-05-22T18:26:04.653" v="2962" actId="1076"/>
          <ac:picMkLst>
            <pc:docMk/>
            <pc:sldMk cId="3613498889" sldId="264"/>
            <ac:picMk id="10" creationId="{7C445445-07A7-E259-7A62-EEB22B410B11}"/>
          </ac:picMkLst>
        </pc:picChg>
        <pc:picChg chg="add del mod">
          <ac:chgData name="Neron, Jean-Francois (SSC/SPC)" userId="ab12ac9d-9410-4291-86b5-14dcde1282ee" providerId="ADAL" clId="{E74DC507-FB3E-4E33-8174-0C32F6374E83}" dt="2025-05-22T15:08:10.331" v="2251" actId="478"/>
          <ac:picMkLst>
            <pc:docMk/>
            <pc:sldMk cId="3613498889" sldId="264"/>
            <ac:picMk id="12" creationId="{64786C6F-17A8-D6B2-4A80-05B4D83104E3}"/>
          </ac:picMkLst>
        </pc:picChg>
        <pc:picChg chg="add mod">
          <ac:chgData name="Neron, Jean-Francois (SSC/SPC)" userId="ab12ac9d-9410-4291-86b5-14dcde1282ee" providerId="ADAL" clId="{E74DC507-FB3E-4E33-8174-0C32F6374E83}" dt="2025-05-22T18:30:07.995" v="2997" actId="1076"/>
          <ac:picMkLst>
            <pc:docMk/>
            <pc:sldMk cId="3613498889" sldId="264"/>
            <ac:picMk id="14" creationId="{08F855C2-F094-D908-C90F-CAFB78B236DF}"/>
          </ac:picMkLst>
        </pc:picChg>
        <pc:picChg chg="add mod">
          <ac:chgData name="Neron, Jean-Francois (SSC/SPC)" userId="ab12ac9d-9410-4291-86b5-14dcde1282ee" providerId="ADAL" clId="{E74DC507-FB3E-4E33-8174-0C32F6374E83}" dt="2025-05-22T18:50:57.115" v="3096" actId="1076"/>
          <ac:picMkLst>
            <pc:docMk/>
            <pc:sldMk cId="3613498889" sldId="264"/>
            <ac:picMk id="17" creationId="{1E6E5BED-2101-D651-D591-87B0CE3FC702}"/>
          </ac:picMkLst>
        </pc:picChg>
        <pc:picChg chg="add mod">
          <ac:chgData name="Neron, Jean-Francois (SSC/SPC)" userId="ab12ac9d-9410-4291-86b5-14dcde1282ee" providerId="ADAL" clId="{E74DC507-FB3E-4E33-8174-0C32F6374E83}" dt="2025-05-22T18:26:04.653" v="2962" actId="1076"/>
          <ac:picMkLst>
            <pc:docMk/>
            <pc:sldMk cId="3613498889" sldId="264"/>
            <ac:picMk id="19" creationId="{7B593ADC-75A4-0FE5-8BC2-CB0F166F1E61}"/>
          </ac:picMkLst>
        </pc:picChg>
        <pc:picChg chg="add mod">
          <ac:chgData name="Neron, Jean-Francois (SSC/SPC)" userId="ab12ac9d-9410-4291-86b5-14dcde1282ee" providerId="ADAL" clId="{E74DC507-FB3E-4E33-8174-0C32F6374E83}" dt="2025-05-22T18:51:26.780" v="3098" actId="1076"/>
          <ac:picMkLst>
            <pc:docMk/>
            <pc:sldMk cId="3613498889" sldId="264"/>
            <ac:picMk id="20" creationId="{0AD251B0-B81D-B969-38CC-DC0D0B07BCD8}"/>
          </ac:picMkLst>
        </pc:picChg>
        <pc:picChg chg="add mod">
          <ac:chgData name="Neron, Jean-Francois (SSC/SPC)" userId="ab12ac9d-9410-4291-86b5-14dcde1282ee" providerId="ADAL" clId="{E74DC507-FB3E-4E33-8174-0C32F6374E83}" dt="2025-05-22T18:26:04.653" v="2962" actId="1076"/>
          <ac:picMkLst>
            <pc:docMk/>
            <pc:sldMk cId="3613498889" sldId="264"/>
            <ac:picMk id="24" creationId="{6002E9AA-544D-12CE-6751-17B85094AEFD}"/>
          </ac:picMkLst>
        </pc:picChg>
        <pc:picChg chg="add mod ord">
          <ac:chgData name="Neron, Jean-Francois (SSC/SPC)" userId="ab12ac9d-9410-4291-86b5-14dcde1282ee" providerId="ADAL" clId="{E74DC507-FB3E-4E33-8174-0C32F6374E83}" dt="2025-05-22T18:48:44.872" v="3082" actId="1076"/>
          <ac:picMkLst>
            <pc:docMk/>
            <pc:sldMk cId="3613498889" sldId="264"/>
            <ac:picMk id="25" creationId="{A7E5EFFA-CE76-869B-1498-0E7C84364875}"/>
          </ac:picMkLst>
        </pc:picChg>
        <pc:picChg chg="add mod">
          <ac:chgData name="Neron, Jean-Francois (SSC/SPC)" userId="ab12ac9d-9410-4291-86b5-14dcde1282ee" providerId="ADAL" clId="{E74DC507-FB3E-4E33-8174-0C32F6374E83}" dt="2025-05-22T18:48:27.039" v="3077" actId="1076"/>
          <ac:picMkLst>
            <pc:docMk/>
            <pc:sldMk cId="3613498889" sldId="264"/>
            <ac:picMk id="27" creationId="{00C56FE6-8C6A-13C5-38EE-C159DCC57F7B}"/>
          </ac:picMkLst>
        </pc:picChg>
        <pc:picChg chg="add del mod">
          <ac:chgData name="Neron, Jean-Francois (SSC/SPC)" userId="ab12ac9d-9410-4291-86b5-14dcde1282ee" providerId="ADAL" clId="{E74DC507-FB3E-4E33-8174-0C32F6374E83}" dt="2025-05-22T15:23:06.885" v="2500" actId="478"/>
          <ac:picMkLst>
            <pc:docMk/>
            <pc:sldMk cId="3613498889" sldId="264"/>
            <ac:picMk id="1025" creationId="{B9B2D999-B30F-F5A6-BC65-09794B22F69E}"/>
          </ac:picMkLst>
        </pc:picChg>
        <pc:picChg chg="add mod">
          <ac:chgData name="Neron, Jean-Francois (SSC/SPC)" userId="ab12ac9d-9410-4291-86b5-14dcde1282ee" providerId="ADAL" clId="{E74DC507-FB3E-4E33-8174-0C32F6374E83}" dt="2025-05-22T14:55:56.342" v="2185" actId="14100"/>
          <ac:picMkLst>
            <pc:docMk/>
            <pc:sldMk cId="3613498889" sldId="264"/>
            <ac:picMk id="1026" creationId="{E7FAD100-00DC-3EBA-3DF4-EE3A75401C49}"/>
          </ac:picMkLst>
        </pc:picChg>
        <pc:picChg chg="add">
          <ac:chgData name="Neron, Jean-Francois (SSC/SPC)" userId="ab12ac9d-9410-4291-86b5-14dcde1282ee" providerId="ADAL" clId="{E74DC507-FB3E-4E33-8174-0C32F6374E83}" dt="2025-05-22T13:11:14.064" v="1803"/>
          <ac:picMkLst>
            <pc:docMk/>
            <pc:sldMk cId="3613498889" sldId="264"/>
            <ac:picMk id="1026" creationId="{FA9C49C5-6CF4-139F-0CDC-46EC69AF0160}"/>
          </ac:picMkLst>
        </pc:picChg>
        <pc:picChg chg="add del mod">
          <ac:chgData name="Neron, Jean-Francois (SSC/SPC)" userId="ab12ac9d-9410-4291-86b5-14dcde1282ee" providerId="ADAL" clId="{E74DC507-FB3E-4E33-8174-0C32F6374E83}" dt="2025-05-22T13:12:49.733" v="1812" actId="478"/>
          <ac:picMkLst>
            <pc:docMk/>
            <pc:sldMk cId="3613498889" sldId="264"/>
            <ac:picMk id="1028" creationId="{DDE48C3A-DCE2-E95A-2723-295B516D1B89}"/>
          </ac:picMkLst>
        </pc:picChg>
        <pc:picChg chg="add mod">
          <ac:chgData name="Neron, Jean-Francois (SSC/SPC)" userId="ab12ac9d-9410-4291-86b5-14dcde1282ee" providerId="ADAL" clId="{E74DC507-FB3E-4E33-8174-0C32F6374E83}" dt="2025-05-22T18:48:49.903" v="3084" actId="1076"/>
          <ac:picMkLst>
            <pc:docMk/>
            <pc:sldMk cId="3613498889" sldId="264"/>
            <ac:picMk id="1028" creationId="{FDC980B7-BBC2-B2E8-C95D-41F2E71BFCC7}"/>
          </ac:picMkLst>
        </pc:picChg>
        <pc:picChg chg="add del mod">
          <ac:chgData name="Neron, Jean-Francois (SSC/SPC)" userId="ab12ac9d-9410-4291-86b5-14dcde1282ee" providerId="ADAL" clId="{E74DC507-FB3E-4E33-8174-0C32F6374E83}" dt="2025-05-22T15:55:40.317" v="2526" actId="478"/>
          <ac:picMkLst>
            <pc:docMk/>
            <pc:sldMk cId="3613498889" sldId="264"/>
            <ac:picMk id="1029" creationId="{97DF3AD9-229A-BCE3-5D2B-792F35E70D4F}"/>
          </ac:picMkLst>
        </pc:picChg>
        <pc:picChg chg="add mod">
          <ac:chgData name="Neron, Jean-Francois (SSC/SPC)" userId="ab12ac9d-9410-4291-86b5-14dcde1282ee" providerId="ADAL" clId="{E74DC507-FB3E-4E33-8174-0C32F6374E83}" dt="2025-05-22T18:48:46.303" v="3083" actId="1076"/>
          <ac:picMkLst>
            <pc:docMk/>
            <pc:sldMk cId="3613498889" sldId="264"/>
            <ac:picMk id="1030" creationId="{5458623D-97CB-8A98-0481-E4CA7F77BAE9}"/>
          </ac:picMkLst>
        </pc:picChg>
        <pc:picChg chg="add mod">
          <ac:chgData name="Neron, Jean-Francois (SSC/SPC)" userId="ab12ac9d-9410-4291-86b5-14dcde1282ee" providerId="ADAL" clId="{E74DC507-FB3E-4E33-8174-0C32F6374E83}" dt="2025-05-22T18:28:41.208" v="2981" actId="1076"/>
          <ac:picMkLst>
            <pc:docMk/>
            <pc:sldMk cId="3613498889" sldId="264"/>
            <ac:picMk id="1032" creationId="{009D82F1-F956-9DC1-A437-65932F45CA3D}"/>
          </ac:picMkLst>
        </pc:picChg>
        <pc:picChg chg="add mod">
          <ac:chgData name="Neron, Jean-Francois (SSC/SPC)" userId="ab12ac9d-9410-4291-86b5-14dcde1282ee" providerId="ADAL" clId="{E74DC507-FB3E-4E33-8174-0C32F6374E83}" dt="2025-05-22T18:55:22.881" v="3111" actId="1076"/>
          <ac:picMkLst>
            <pc:docMk/>
            <pc:sldMk cId="3613498889" sldId="264"/>
            <ac:picMk id="1033" creationId="{7CBD779F-170B-F8E7-43EB-D5065420E178}"/>
          </ac:picMkLst>
        </pc:picChg>
        <pc:picChg chg="add mod">
          <ac:chgData name="Neron, Jean-Francois (SSC/SPC)" userId="ab12ac9d-9410-4291-86b5-14dcde1282ee" providerId="ADAL" clId="{E74DC507-FB3E-4E33-8174-0C32F6374E83}" dt="2025-05-22T18:28:41.208" v="2981" actId="1076"/>
          <ac:picMkLst>
            <pc:docMk/>
            <pc:sldMk cId="3613498889" sldId="264"/>
            <ac:picMk id="1034" creationId="{A0BFD16E-0C08-327E-2FA2-BD3EB066B473}"/>
          </ac:picMkLst>
        </pc:picChg>
        <pc:picChg chg="add mod">
          <ac:chgData name="Neron, Jean-Francois (SSC/SPC)" userId="ab12ac9d-9410-4291-86b5-14dcde1282ee" providerId="ADAL" clId="{E74DC507-FB3E-4E33-8174-0C32F6374E83}" dt="2025-05-22T18:28:46.458" v="2985" actId="1037"/>
          <ac:picMkLst>
            <pc:docMk/>
            <pc:sldMk cId="3613498889" sldId="264"/>
            <ac:picMk id="1036" creationId="{E439421F-EA4D-9691-C64D-3551DABEA468}"/>
          </ac:picMkLst>
        </pc:picChg>
      </pc:sldChg>
      <pc:sldChg chg="modSp mod ord">
        <pc:chgData name="Neron, Jean-Francois (SSC/SPC)" userId="ab12ac9d-9410-4291-86b5-14dcde1282ee" providerId="ADAL" clId="{E74DC507-FB3E-4E33-8174-0C32F6374E83}" dt="2025-05-21T16:15:50.627" v="1458"/>
        <pc:sldMkLst>
          <pc:docMk/>
          <pc:sldMk cId="1017930179" sldId="265"/>
        </pc:sldMkLst>
        <pc:spChg chg="mod">
          <ac:chgData name="Neron, Jean-Francois (SSC/SPC)" userId="ab12ac9d-9410-4291-86b5-14dcde1282ee" providerId="ADAL" clId="{E74DC507-FB3E-4E33-8174-0C32F6374E83}" dt="2025-05-21T16:15:42.503" v="1456" actId="2710"/>
          <ac:spMkLst>
            <pc:docMk/>
            <pc:sldMk cId="1017930179" sldId="265"/>
            <ac:spMk id="5" creationId="{C8D7F128-4133-4981-84CA-F5E3F5DAA2D4}"/>
          </ac:spMkLst>
        </pc:spChg>
        <pc:spChg chg="mod">
          <ac:chgData name="Neron, Jean-Francois (SSC/SPC)" userId="ab12ac9d-9410-4291-86b5-14dcde1282ee" providerId="ADAL" clId="{E74DC507-FB3E-4E33-8174-0C32F6374E83}" dt="2025-05-15T15:57:02.068" v="343"/>
          <ac:spMkLst>
            <pc:docMk/>
            <pc:sldMk cId="1017930179" sldId="265"/>
            <ac:spMk id="15" creationId="{7E239250-0925-4906-9633-5C94A2458960}"/>
          </ac:spMkLst>
        </pc:spChg>
        <pc:spChg chg="mod">
          <ac:chgData name="Neron, Jean-Francois (SSC/SPC)" userId="ab12ac9d-9410-4291-86b5-14dcde1282ee" providerId="ADAL" clId="{E74DC507-FB3E-4E33-8174-0C32F6374E83}" dt="2025-05-15T15:58:27.738" v="363" actId="20577"/>
          <ac:spMkLst>
            <pc:docMk/>
            <pc:sldMk cId="1017930179" sldId="265"/>
            <ac:spMk id="16" creationId="{94CF262D-E916-4EAE-A9F8-27DAE225C9DE}"/>
          </ac:spMkLst>
        </pc:spChg>
      </pc:sldChg>
      <pc:sldChg chg="addSp delSp modSp mod ord">
        <pc:chgData name="Neron, Jean-Francois (SSC/SPC)" userId="ab12ac9d-9410-4291-86b5-14dcde1282ee" providerId="ADAL" clId="{E74DC507-FB3E-4E33-8174-0C32F6374E83}" dt="2025-05-22T18:59:01.840" v="3120" actId="20577"/>
        <pc:sldMkLst>
          <pc:docMk/>
          <pc:sldMk cId="1563186469" sldId="266"/>
        </pc:sldMkLst>
        <pc:spChg chg="del mod">
          <ac:chgData name="Neron, Jean-Francois (SSC/SPC)" userId="ab12ac9d-9410-4291-86b5-14dcde1282ee" providerId="ADAL" clId="{E74DC507-FB3E-4E33-8174-0C32F6374E83}" dt="2025-05-22T17:55:29.967" v="2927" actId="478"/>
          <ac:spMkLst>
            <pc:docMk/>
            <pc:sldMk cId="1563186469" sldId="266"/>
            <ac:spMk id="5" creationId="{C8D7F128-4133-4981-84CA-F5E3F5DAA2D4}"/>
          </ac:spMkLst>
        </pc:spChg>
        <pc:spChg chg="add del">
          <ac:chgData name="Neron, Jean-Francois (SSC/SPC)" userId="ab12ac9d-9410-4291-86b5-14dcde1282ee" providerId="ADAL" clId="{E74DC507-FB3E-4E33-8174-0C32F6374E83}" dt="2025-05-22T16:00:41.699" v="2584" actId="22"/>
          <ac:spMkLst>
            <pc:docMk/>
            <pc:sldMk cId="1563186469" sldId="266"/>
            <ac:spMk id="9" creationId="{C041F539-256D-05FE-28B8-3946F5E0CCA9}"/>
          </ac:spMkLst>
        </pc:spChg>
        <pc:spChg chg="add mod">
          <ac:chgData name="Neron, Jean-Francois (SSC/SPC)" userId="ab12ac9d-9410-4291-86b5-14dcde1282ee" providerId="ADAL" clId="{E74DC507-FB3E-4E33-8174-0C32F6374E83}" dt="2025-05-22T17:45:25.592" v="2840" actId="1076"/>
          <ac:spMkLst>
            <pc:docMk/>
            <pc:sldMk cId="1563186469" sldId="266"/>
            <ac:spMk id="14" creationId="{8AC0AC79-C307-69F5-7B60-DF8C39751D84}"/>
          </ac:spMkLst>
        </pc:spChg>
        <pc:spChg chg="mod">
          <ac:chgData name="Neron, Jean-Francois (SSC/SPC)" userId="ab12ac9d-9410-4291-86b5-14dcde1282ee" providerId="ADAL" clId="{E74DC507-FB3E-4E33-8174-0C32F6374E83}" dt="2025-05-15T15:56:18.562" v="339" actId="255"/>
          <ac:spMkLst>
            <pc:docMk/>
            <pc:sldMk cId="1563186469" sldId="266"/>
            <ac:spMk id="15" creationId="{7E239250-0925-4906-9633-5C94A2458960}"/>
          </ac:spMkLst>
        </pc:spChg>
        <pc:spChg chg="mod">
          <ac:chgData name="Neron, Jean-Francois (SSC/SPC)" userId="ab12ac9d-9410-4291-86b5-14dcde1282ee" providerId="ADAL" clId="{E74DC507-FB3E-4E33-8174-0C32F6374E83}" dt="2025-05-22T18:59:01.840" v="3120" actId="20577"/>
          <ac:spMkLst>
            <pc:docMk/>
            <pc:sldMk cId="1563186469" sldId="266"/>
            <ac:spMk id="16" creationId="{94CF262D-E916-4EAE-A9F8-27DAE225C9DE}"/>
          </ac:spMkLst>
        </pc:spChg>
        <pc:spChg chg="add mod">
          <ac:chgData name="Neron, Jean-Francois (SSC/SPC)" userId="ab12ac9d-9410-4291-86b5-14dcde1282ee" providerId="ADAL" clId="{E74DC507-FB3E-4E33-8174-0C32F6374E83}" dt="2025-05-22T17:56:32.410" v="2935" actId="1076"/>
          <ac:spMkLst>
            <pc:docMk/>
            <pc:sldMk cId="1563186469" sldId="266"/>
            <ac:spMk id="17" creationId="{8C1DE1B1-B2BD-020D-7085-969F7A43C2D6}"/>
          </ac:spMkLst>
        </pc:spChg>
        <pc:spChg chg="add mod">
          <ac:chgData name="Neron, Jean-Francois (SSC/SPC)" userId="ab12ac9d-9410-4291-86b5-14dcde1282ee" providerId="ADAL" clId="{E74DC507-FB3E-4E33-8174-0C32F6374E83}" dt="2025-05-22T17:56:48.458" v="2936" actId="1076"/>
          <ac:spMkLst>
            <pc:docMk/>
            <pc:sldMk cId="1563186469" sldId="266"/>
            <ac:spMk id="18" creationId="{EA1C9419-4700-E828-198F-F3B3217086F4}"/>
          </ac:spMkLst>
        </pc:spChg>
        <pc:spChg chg="add del mod">
          <ac:chgData name="Neron, Jean-Francois (SSC/SPC)" userId="ab12ac9d-9410-4291-86b5-14dcde1282ee" providerId="ADAL" clId="{E74DC507-FB3E-4E33-8174-0C32F6374E83}" dt="2025-05-22T17:55:33.342" v="2928" actId="478"/>
          <ac:spMkLst>
            <pc:docMk/>
            <pc:sldMk cId="1563186469" sldId="266"/>
            <ac:spMk id="20" creationId="{C1FEF87D-0141-964E-5F9B-742356324B2E}"/>
          </ac:spMkLst>
        </pc:spChg>
        <pc:picChg chg="add del mod">
          <ac:chgData name="Neron, Jean-Francois (SSC/SPC)" userId="ab12ac9d-9410-4291-86b5-14dcde1282ee" providerId="ADAL" clId="{E74DC507-FB3E-4E33-8174-0C32F6374E83}" dt="2025-05-22T15:55:53.616" v="2532" actId="478"/>
          <ac:picMkLst>
            <pc:docMk/>
            <pc:sldMk cId="1563186469" sldId="266"/>
            <ac:picMk id="3" creationId="{F496E440-8753-9F74-4B7A-7421AFC3499A}"/>
          </ac:picMkLst>
        </pc:picChg>
        <pc:picChg chg="add mod">
          <ac:chgData name="Neron, Jean-Francois (SSC/SPC)" userId="ab12ac9d-9410-4291-86b5-14dcde1282ee" providerId="ADAL" clId="{E74DC507-FB3E-4E33-8174-0C32F6374E83}" dt="2025-05-22T18:22:09.204" v="2961" actId="1037"/>
          <ac:picMkLst>
            <pc:docMk/>
            <pc:sldMk cId="1563186469" sldId="266"/>
            <ac:picMk id="7" creationId="{8A17BB9F-A6A2-F1C3-001E-772425118156}"/>
          </ac:picMkLst>
        </pc:picChg>
        <pc:picChg chg="add mod">
          <ac:chgData name="Neron, Jean-Francois (SSC/SPC)" userId="ab12ac9d-9410-4291-86b5-14dcde1282ee" providerId="ADAL" clId="{E74DC507-FB3E-4E33-8174-0C32F6374E83}" dt="2025-05-22T16:00:26.299" v="2580" actId="1076"/>
          <ac:picMkLst>
            <pc:docMk/>
            <pc:sldMk cId="1563186469" sldId="266"/>
            <ac:picMk id="2050" creationId="{CE82DA8C-7B1C-F0B6-EAAB-0BDBBF3C81EC}"/>
          </ac:picMkLst>
        </pc:picChg>
        <pc:picChg chg="add del mod">
          <ac:chgData name="Neron, Jean-Francois (SSC/SPC)" userId="ab12ac9d-9410-4291-86b5-14dcde1282ee" providerId="ADAL" clId="{E74DC507-FB3E-4E33-8174-0C32F6374E83}" dt="2025-05-22T17:45:32.664" v="2841" actId="1076"/>
          <ac:picMkLst>
            <pc:docMk/>
            <pc:sldMk cId="1563186469" sldId="266"/>
            <ac:picMk id="2052" creationId="{CDCFAEFE-24ED-E813-C362-3D849AEDF94A}"/>
          </ac:picMkLst>
        </pc:picChg>
        <pc:picChg chg="add del mod">
          <ac:chgData name="Neron, Jean-Francois (SSC/SPC)" userId="ab12ac9d-9410-4291-86b5-14dcde1282ee" providerId="ADAL" clId="{E74DC507-FB3E-4E33-8174-0C32F6374E83}" dt="2025-05-22T17:45:39.233" v="2857" actId="1036"/>
          <ac:picMkLst>
            <pc:docMk/>
            <pc:sldMk cId="1563186469" sldId="266"/>
            <ac:picMk id="2054" creationId="{7ACD0284-C2E9-42BE-69EC-B762D7729C21}"/>
          </ac:picMkLst>
        </pc:picChg>
        <pc:inkChg chg="add del">
          <ac:chgData name="Neron, Jean-Francois (SSC/SPC)" userId="ab12ac9d-9410-4291-86b5-14dcde1282ee" providerId="ADAL" clId="{E74DC507-FB3E-4E33-8174-0C32F6374E83}" dt="2025-05-22T17:38:01.462" v="2667" actId="9405"/>
          <ac:inkMkLst>
            <pc:docMk/>
            <pc:sldMk cId="1563186469" sldId="266"/>
            <ac:inkMk id="10" creationId="{B04637D0-DB5C-70FD-31C4-584AB284D6E1}"/>
          </ac:inkMkLst>
        </pc:inkChg>
        <pc:inkChg chg="add del">
          <ac:chgData name="Neron, Jean-Francois (SSC/SPC)" userId="ab12ac9d-9410-4291-86b5-14dcde1282ee" providerId="ADAL" clId="{E74DC507-FB3E-4E33-8174-0C32F6374E83}" dt="2025-05-22T17:38:48.569" v="2673" actId="9405"/>
          <ac:inkMkLst>
            <pc:docMk/>
            <pc:sldMk cId="1563186469" sldId="266"/>
            <ac:inkMk id="11" creationId="{C6E662EA-DCA2-1569-096F-FCCB53E33336}"/>
          </ac:inkMkLst>
        </pc:inkChg>
        <pc:inkChg chg="add del">
          <ac:chgData name="Neron, Jean-Francois (SSC/SPC)" userId="ab12ac9d-9410-4291-86b5-14dcde1282ee" providerId="ADAL" clId="{E74DC507-FB3E-4E33-8174-0C32F6374E83}" dt="2025-05-22T17:38:48.233" v="2672" actId="9405"/>
          <ac:inkMkLst>
            <pc:docMk/>
            <pc:sldMk cId="1563186469" sldId="266"/>
            <ac:inkMk id="12" creationId="{3A99A64F-1D56-B14F-93F2-7AB862471A10}"/>
          </ac:inkMkLst>
        </pc:inkChg>
        <pc:inkChg chg="add del">
          <ac:chgData name="Neron, Jean-Francois (SSC/SPC)" userId="ab12ac9d-9410-4291-86b5-14dcde1282ee" providerId="ADAL" clId="{E74DC507-FB3E-4E33-8174-0C32F6374E83}" dt="2025-05-22T17:38:47.917" v="2671" actId="9405"/>
          <ac:inkMkLst>
            <pc:docMk/>
            <pc:sldMk cId="1563186469" sldId="266"/>
            <ac:inkMk id="13" creationId="{5010CCF9-6643-6974-7797-2822D3DBFB01}"/>
          </ac:inkMkLst>
        </pc:inkChg>
      </pc:sldChg>
      <pc:sldChg chg="addSp delSp modSp del mod">
        <pc:chgData name="Neron, Jean-Francois (SSC/SPC)" userId="ab12ac9d-9410-4291-86b5-14dcde1282ee" providerId="ADAL" clId="{E74DC507-FB3E-4E33-8174-0C32F6374E83}" dt="2025-05-23T14:05:11.300" v="3743" actId="47"/>
        <pc:sldMkLst>
          <pc:docMk/>
          <pc:sldMk cId="1486857659" sldId="267"/>
        </pc:sldMkLst>
        <pc:spChg chg="mod">
          <ac:chgData name="Neron, Jean-Francois (SSC/SPC)" userId="ab12ac9d-9410-4291-86b5-14dcde1282ee" providerId="ADAL" clId="{E74DC507-FB3E-4E33-8174-0C32F6374E83}" dt="2025-05-23T14:04:19.573" v="3742" actId="6549"/>
          <ac:spMkLst>
            <pc:docMk/>
            <pc:sldMk cId="1486857659" sldId="267"/>
            <ac:spMk id="5" creationId="{C8D7F128-4133-4981-84CA-F5E3F5DAA2D4}"/>
          </ac:spMkLst>
        </pc:spChg>
        <pc:spChg chg="mod">
          <ac:chgData name="Neron, Jean-Francois (SSC/SPC)" userId="ab12ac9d-9410-4291-86b5-14dcde1282ee" providerId="ADAL" clId="{E74DC507-FB3E-4E33-8174-0C32F6374E83}" dt="2025-05-15T16:54:28.185" v="624" actId="20577"/>
          <ac:spMkLst>
            <pc:docMk/>
            <pc:sldMk cId="1486857659" sldId="267"/>
            <ac:spMk id="15" creationId="{7E239250-0925-4906-9633-5C94A2458960}"/>
          </ac:spMkLst>
        </pc:spChg>
        <pc:picChg chg="add del">
          <ac:chgData name="Neron, Jean-Francois (SSC/SPC)" userId="ab12ac9d-9410-4291-86b5-14dcde1282ee" providerId="ADAL" clId="{E74DC507-FB3E-4E33-8174-0C32F6374E83}" dt="2025-05-23T14:00:18.107" v="3735" actId="22"/>
          <ac:picMkLst>
            <pc:docMk/>
            <pc:sldMk cId="1486857659" sldId="267"/>
            <ac:picMk id="3" creationId="{B98AFFE2-F690-9307-F4A4-A3E08EA6CC3E}"/>
          </ac:picMkLst>
        </pc:picChg>
        <pc:picChg chg="add del mod">
          <ac:chgData name="Neron, Jean-Francois (SSC/SPC)" userId="ab12ac9d-9410-4291-86b5-14dcde1282ee" providerId="ADAL" clId="{E74DC507-FB3E-4E33-8174-0C32F6374E83}" dt="2025-05-23T14:04:15.829" v="3741" actId="478"/>
          <ac:picMkLst>
            <pc:docMk/>
            <pc:sldMk cId="1486857659" sldId="267"/>
            <ac:picMk id="7" creationId="{71267061-325B-8B6B-6480-C0532A10544E}"/>
          </ac:picMkLst>
        </pc:picChg>
      </pc:sldChg>
      <pc:sldChg chg="addSp delSp modSp mod">
        <pc:chgData name="Neron, Jean-Francois (SSC/SPC)" userId="ab12ac9d-9410-4291-86b5-14dcde1282ee" providerId="ADAL" clId="{E74DC507-FB3E-4E33-8174-0C32F6374E83}" dt="2025-05-15T15:54:28.288" v="330" actId="255"/>
        <pc:sldMkLst>
          <pc:docMk/>
          <pc:sldMk cId="2040012021" sldId="268"/>
        </pc:sldMkLst>
        <pc:spChg chg="mod">
          <ac:chgData name="Neron, Jean-Francois (SSC/SPC)" userId="ab12ac9d-9410-4291-86b5-14dcde1282ee" providerId="ADAL" clId="{E74DC507-FB3E-4E33-8174-0C32F6374E83}" dt="2025-05-15T15:54:28.288" v="330" actId="255"/>
          <ac:spMkLst>
            <pc:docMk/>
            <pc:sldMk cId="2040012021" sldId="268"/>
            <ac:spMk id="2" creationId="{288B0DC2-E505-A8C6-7C7B-AE79C1F9DD93}"/>
          </ac:spMkLst>
        </pc:spChg>
        <pc:spChg chg="mod">
          <ac:chgData name="Neron, Jean-Francois (SSC/SPC)" userId="ab12ac9d-9410-4291-86b5-14dcde1282ee" providerId="ADAL" clId="{E74DC507-FB3E-4E33-8174-0C32F6374E83}" dt="2025-05-15T15:27:56.891" v="176" actId="20577"/>
          <ac:spMkLst>
            <pc:docMk/>
            <pc:sldMk cId="2040012021" sldId="268"/>
            <ac:spMk id="3" creationId="{F3D5937D-842E-F086-3F60-F08603BF4ECD}"/>
          </ac:spMkLst>
        </pc:spChg>
        <pc:spChg chg="add del mod">
          <ac:chgData name="Neron, Jean-Francois (SSC/SPC)" userId="ab12ac9d-9410-4291-86b5-14dcde1282ee" providerId="ADAL" clId="{E74DC507-FB3E-4E33-8174-0C32F6374E83}" dt="2025-05-15T14:42:23.059" v="76" actId="478"/>
          <ac:spMkLst>
            <pc:docMk/>
            <pc:sldMk cId="2040012021" sldId="268"/>
            <ac:spMk id="4" creationId="{64C8E316-55A2-FD4C-7C86-D2B05D3125C1}"/>
          </ac:spMkLst>
        </pc:spChg>
        <pc:spChg chg="mod">
          <ac:chgData name="Neron, Jean-Francois (SSC/SPC)" userId="ab12ac9d-9410-4291-86b5-14dcde1282ee" providerId="ADAL" clId="{E74DC507-FB3E-4E33-8174-0C32F6374E83}" dt="2025-05-15T14:18:20.708" v="45" actId="255"/>
          <ac:spMkLst>
            <pc:docMk/>
            <pc:sldMk cId="2040012021" sldId="268"/>
            <ac:spMk id="6" creationId="{669817EE-6EF7-E900-A806-09F5515B3C41}"/>
          </ac:spMkLst>
        </pc:spChg>
        <pc:spChg chg="mod">
          <ac:chgData name="Neron, Jean-Francois (SSC/SPC)" userId="ab12ac9d-9410-4291-86b5-14dcde1282ee" providerId="ADAL" clId="{E74DC507-FB3E-4E33-8174-0C32F6374E83}" dt="2025-05-15T15:42:01.235" v="253" actId="20577"/>
          <ac:spMkLst>
            <pc:docMk/>
            <pc:sldMk cId="2040012021" sldId="268"/>
            <ac:spMk id="8" creationId="{C1790CBF-E93A-A5E7-D6EE-D53A03C324B8}"/>
          </ac:spMkLst>
        </pc:spChg>
        <pc:spChg chg="mod">
          <ac:chgData name="Neron, Jean-Francois (SSC/SPC)" userId="ab12ac9d-9410-4291-86b5-14dcde1282ee" providerId="ADAL" clId="{E74DC507-FB3E-4E33-8174-0C32F6374E83}" dt="2025-05-15T14:13:36.900" v="38" actId="1076"/>
          <ac:spMkLst>
            <pc:docMk/>
            <pc:sldMk cId="2040012021" sldId="268"/>
            <ac:spMk id="9" creationId="{0E1AF0E8-A333-05F9-AE6E-EFAE4C25B692}"/>
          </ac:spMkLst>
        </pc:spChg>
      </pc:sldChg>
      <pc:sldChg chg="add del">
        <pc:chgData name="Neron, Jean-Francois (SSC/SPC)" userId="ab12ac9d-9410-4291-86b5-14dcde1282ee" providerId="ADAL" clId="{E74DC507-FB3E-4E33-8174-0C32F6374E83}" dt="2025-05-15T14:30:37.255" v="61" actId="47"/>
        <pc:sldMkLst>
          <pc:docMk/>
          <pc:sldMk cId="1299930971" sldId="269"/>
        </pc:sldMkLst>
      </pc:sldChg>
      <pc:sldChg chg="modSp add del mod modClrScheme chgLayout">
        <pc:chgData name="Neron, Jean-Francois (SSC/SPC)" userId="ab12ac9d-9410-4291-86b5-14dcde1282ee" providerId="ADAL" clId="{E74DC507-FB3E-4E33-8174-0C32F6374E83}" dt="2025-05-22T18:57:59.258" v="3119" actId="20577"/>
        <pc:sldMkLst>
          <pc:docMk/>
          <pc:sldMk cId="3289002742" sldId="270"/>
        </pc:sldMkLst>
        <pc:spChg chg="mod">
          <ac:chgData name="Neron, Jean-Francois (SSC/SPC)" userId="ab12ac9d-9410-4291-86b5-14dcde1282ee" providerId="ADAL" clId="{E74DC507-FB3E-4E33-8174-0C32F6374E83}" dt="2025-05-22T18:57:59.258" v="3119" actId="20577"/>
          <ac:spMkLst>
            <pc:docMk/>
            <pc:sldMk cId="3289002742" sldId="270"/>
            <ac:spMk id="2" creationId="{FF5519CC-40C5-A007-1D5A-79C17E712EE0}"/>
          </ac:spMkLst>
        </pc:spChg>
        <pc:spChg chg="mod ord">
          <ac:chgData name="Neron, Jean-Francois (SSC/SPC)" userId="ab12ac9d-9410-4291-86b5-14dcde1282ee" providerId="ADAL" clId="{E74DC507-FB3E-4E33-8174-0C32F6374E83}" dt="2025-05-15T14:58:15.149" v="84" actId="700"/>
          <ac:spMkLst>
            <pc:docMk/>
            <pc:sldMk cId="3289002742" sldId="270"/>
            <ac:spMk id="4" creationId="{254DD6D2-01A6-412F-BF49-113CBDF8FBE1}"/>
          </ac:spMkLst>
        </pc:spChg>
        <pc:spChg chg="mod ord">
          <ac:chgData name="Neron, Jean-Francois (SSC/SPC)" userId="ab12ac9d-9410-4291-86b5-14dcde1282ee" providerId="ADAL" clId="{E74DC507-FB3E-4E33-8174-0C32F6374E83}" dt="2025-05-21T13:06:25.140" v="699" actId="20577"/>
          <ac:spMkLst>
            <pc:docMk/>
            <pc:sldMk cId="3289002742" sldId="270"/>
            <ac:spMk id="5" creationId="{C8D7F128-4133-4981-84CA-F5E3F5DAA2D4}"/>
          </ac:spMkLst>
        </pc:spChg>
        <pc:spChg chg="mod ord">
          <ac:chgData name="Neron, Jean-Francois (SSC/SPC)" userId="ab12ac9d-9410-4291-86b5-14dcde1282ee" providerId="ADAL" clId="{E74DC507-FB3E-4E33-8174-0C32F6374E83}" dt="2025-05-21T13:02:23.540" v="629"/>
          <ac:spMkLst>
            <pc:docMk/>
            <pc:sldMk cId="3289002742" sldId="270"/>
            <ac:spMk id="15" creationId="{7E239250-0925-4906-9633-5C94A2458960}"/>
          </ac:spMkLst>
        </pc:spChg>
        <pc:spChg chg="mod ord">
          <ac:chgData name="Neron, Jean-Francois (SSC/SPC)" userId="ab12ac9d-9410-4291-86b5-14dcde1282ee" providerId="ADAL" clId="{E74DC507-FB3E-4E33-8174-0C32F6374E83}" dt="2025-05-15T14:58:15.149" v="84" actId="700"/>
          <ac:spMkLst>
            <pc:docMk/>
            <pc:sldMk cId="3289002742" sldId="270"/>
            <ac:spMk id="16" creationId="{94CF262D-E916-4EAE-A9F8-27DAE225C9DE}"/>
          </ac:spMkLst>
        </pc:spChg>
      </pc:sldChg>
      <pc:sldChg chg="modSp add mod ord">
        <pc:chgData name="Neron, Jean-Francois (SSC/SPC)" userId="ab12ac9d-9410-4291-86b5-14dcde1282ee" providerId="ADAL" clId="{E74DC507-FB3E-4E33-8174-0C32F6374E83}" dt="2025-05-15T16:12:37.091" v="605" actId="20577"/>
        <pc:sldMkLst>
          <pc:docMk/>
          <pc:sldMk cId="3958018787" sldId="271"/>
        </pc:sldMkLst>
        <pc:spChg chg="mod">
          <ac:chgData name="Neron, Jean-Francois (SSC/SPC)" userId="ab12ac9d-9410-4291-86b5-14dcde1282ee" providerId="ADAL" clId="{E74DC507-FB3E-4E33-8174-0C32F6374E83}" dt="2025-05-15T16:12:37.091" v="605" actId="20577"/>
          <ac:spMkLst>
            <pc:docMk/>
            <pc:sldMk cId="3958018787" sldId="271"/>
            <ac:spMk id="5" creationId="{C8D7F128-4133-4981-84CA-F5E3F5DAA2D4}"/>
          </ac:spMkLst>
        </pc:spChg>
        <pc:spChg chg="mod">
          <ac:chgData name="Neron, Jean-Francois (SSC/SPC)" userId="ab12ac9d-9410-4291-86b5-14dcde1282ee" providerId="ADAL" clId="{E74DC507-FB3E-4E33-8174-0C32F6374E83}" dt="2025-05-15T16:07:45.942" v="555" actId="255"/>
          <ac:spMkLst>
            <pc:docMk/>
            <pc:sldMk cId="3958018787" sldId="271"/>
            <ac:spMk id="15" creationId="{7E239250-0925-4906-9633-5C94A2458960}"/>
          </ac:spMkLst>
        </pc:spChg>
      </pc:sldChg>
      <pc:sldChg chg="modSp add del mod">
        <pc:chgData name="Neron, Jean-Francois (SSC/SPC)" userId="ab12ac9d-9410-4291-86b5-14dcde1282ee" providerId="ADAL" clId="{E74DC507-FB3E-4E33-8174-0C32F6374E83}" dt="2025-05-23T13:40:27.349" v="3715" actId="47"/>
        <pc:sldMkLst>
          <pc:docMk/>
          <pc:sldMk cId="3524835232" sldId="272"/>
        </pc:sldMkLst>
        <pc:spChg chg="mod">
          <ac:chgData name="Neron, Jean-Francois (SSC/SPC)" userId="ab12ac9d-9410-4291-86b5-14dcde1282ee" providerId="ADAL" clId="{E74DC507-FB3E-4E33-8174-0C32F6374E83}" dt="2025-05-15T16:53:20.361" v="620" actId="20577"/>
          <ac:spMkLst>
            <pc:docMk/>
            <pc:sldMk cId="3524835232" sldId="272"/>
            <ac:spMk id="5" creationId="{C8D7F128-4133-4981-84CA-F5E3F5DAA2D4}"/>
          </ac:spMkLst>
        </pc:spChg>
        <pc:spChg chg="mod">
          <ac:chgData name="Neron, Jean-Francois (SSC/SPC)" userId="ab12ac9d-9410-4291-86b5-14dcde1282ee" providerId="ADAL" clId="{E74DC507-FB3E-4E33-8174-0C32F6374E83}" dt="2025-05-15T16:10:53.096" v="567" actId="255"/>
          <ac:spMkLst>
            <pc:docMk/>
            <pc:sldMk cId="3524835232" sldId="272"/>
            <ac:spMk id="15" creationId="{7E239250-0925-4906-9633-5C94A2458960}"/>
          </ac:spMkLst>
        </pc:spChg>
      </pc:sldChg>
      <pc:sldChg chg="modSp add del mod">
        <pc:chgData name="Neron, Jean-Francois (SSC/SPC)" userId="ab12ac9d-9410-4291-86b5-14dcde1282ee" providerId="ADAL" clId="{E74DC507-FB3E-4E33-8174-0C32F6374E83}" dt="2025-05-23T13:40:29.827" v="3716" actId="47"/>
        <pc:sldMkLst>
          <pc:docMk/>
          <pc:sldMk cId="148285789" sldId="273"/>
        </pc:sldMkLst>
        <pc:spChg chg="mod">
          <ac:chgData name="Neron, Jean-Francois (SSC/SPC)" userId="ab12ac9d-9410-4291-86b5-14dcde1282ee" providerId="ADAL" clId="{E74DC507-FB3E-4E33-8174-0C32F6374E83}" dt="2025-05-15T16:53:24.018" v="622" actId="20577"/>
          <ac:spMkLst>
            <pc:docMk/>
            <pc:sldMk cId="148285789" sldId="273"/>
            <ac:spMk id="5" creationId="{C8D7F128-4133-4981-84CA-F5E3F5DAA2D4}"/>
          </ac:spMkLst>
        </pc:spChg>
        <pc:spChg chg="mod">
          <ac:chgData name="Neron, Jean-Francois (SSC/SPC)" userId="ab12ac9d-9410-4291-86b5-14dcde1282ee" providerId="ADAL" clId="{E74DC507-FB3E-4E33-8174-0C32F6374E83}" dt="2025-05-15T16:10:57.535" v="568"/>
          <ac:spMkLst>
            <pc:docMk/>
            <pc:sldMk cId="148285789" sldId="273"/>
            <ac:spMk id="15" creationId="{7E239250-0925-4906-9633-5C94A2458960}"/>
          </ac:spMkLst>
        </pc:spChg>
      </pc:sldChg>
      <pc:sldChg chg="add del">
        <pc:chgData name="Neron, Jean-Francois (SSC/SPC)" userId="ab12ac9d-9410-4291-86b5-14dcde1282ee" providerId="ADAL" clId="{E74DC507-FB3E-4E33-8174-0C32F6374E83}" dt="2025-05-15T15:43:46.488" v="278" actId="47"/>
        <pc:sldMkLst>
          <pc:docMk/>
          <pc:sldMk cId="4183703531" sldId="274"/>
        </pc:sldMkLst>
      </pc:sldChg>
      <pc:sldChg chg="modSp add mod">
        <pc:chgData name="Neron, Jean-Francois (SSC/SPC)" userId="ab12ac9d-9410-4291-86b5-14dcde1282ee" providerId="ADAL" clId="{E74DC507-FB3E-4E33-8174-0C32F6374E83}" dt="2025-05-23T12:30:01.684" v="3152" actId="20577"/>
        <pc:sldMkLst>
          <pc:docMk/>
          <pc:sldMk cId="3961198778" sldId="275"/>
        </pc:sldMkLst>
        <pc:spChg chg="mod">
          <ac:chgData name="Neron, Jean-Francois (SSC/SPC)" userId="ab12ac9d-9410-4291-86b5-14dcde1282ee" providerId="ADAL" clId="{E74DC507-FB3E-4E33-8174-0C32F6374E83}" dt="2025-05-15T16:54:20.879" v="623" actId="20577"/>
          <ac:spMkLst>
            <pc:docMk/>
            <pc:sldMk cId="3961198778" sldId="275"/>
            <ac:spMk id="2" creationId="{FD8A0163-8156-C6F1-2E06-80687C5EB37A}"/>
          </ac:spMkLst>
        </pc:spChg>
        <pc:spChg chg="mod">
          <ac:chgData name="Neron, Jean-Francois (SSC/SPC)" userId="ab12ac9d-9410-4291-86b5-14dcde1282ee" providerId="ADAL" clId="{E74DC507-FB3E-4E33-8174-0C32F6374E83}" dt="2025-05-23T12:30:01.684" v="3152" actId="20577"/>
          <ac:spMkLst>
            <pc:docMk/>
            <pc:sldMk cId="3961198778" sldId="275"/>
            <ac:spMk id="3" creationId="{13FD6F3A-90C4-B2E2-071B-B25F757677F4}"/>
          </ac:spMkLst>
        </pc:spChg>
        <pc:picChg chg="mod">
          <ac:chgData name="Neron, Jean-Francois (SSC/SPC)" userId="ab12ac9d-9410-4291-86b5-14dcde1282ee" providerId="ADAL" clId="{E74DC507-FB3E-4E33-8174-0C32F6374E83}" dt="2025-05-22T13:20:28.650" v="1981" actId="1076"/>
          <ac:picMkLst>
            <pc:docMk/>
            <pc:sldMk cId="3961198778" sldId="275"/>
            <ac:picMk id="11" creationId="{C6A0E69F-45DC-44F3-8611-1A388395CA4B}"/>
          </ac:picMkLst>
        </pc:picChg>
      </pc:sldChg>
      <pc:sldChg chg="addSp delSp modSp new mod ord">
        <pc:chgData name="Neron, Jean-Francois (SSC/SPC)" userId="ab12ac9d-9410-4291-86b5-14dcde1282ee" providerId="ADAL" clId="{E74DC507-FB3E-4E33-8174-0C32F6374E83}" dt="2025-05-22T14:53:25.002" v="2172" actId="1035"/>
        <pc:sldMkLst>
          <pc:docMk/>
          <pc:sldMk cId="706949315" sldId="276"/>
        </pc:sldMkLst>
        <pc:spChg chg="mod">
          <ac:chgData name="Neron, Jean-Francois (SSC/SPC)" userId="ab12ac9d-9410-4291-86b5-14dcde1282ee" providerId="ADAL" clId="{E74DC507-FB3E-4E33-8174-0C32F6374E83}" dt="2025-05-15T16:54:37.856" v="625" actId="20577"/>
          <ac:spMkLst>
            <pc:docMk/>
            <pc:sldMk cId="706949315" sldId="276"/>
            <ac:spMk id="2" creationId="{60DE5F54-15F9-2755-EAAC-32F6BE935511}"/>
          </ac:spMkLst>
        </pc:spChg>
        <pc:spChg chg="mod">
          <ac:chgData name="Neron, Jean-Francois (SSC/SPC)" userId="ab12ac9d-9410-4291-86b5-14dcde1282ee" providerId="ADAL" clId="{E74DC507-FB3E-4E33-8174-0C32F6374E83}" dt="2025-05-15T15:43:11.104" v="277" actId="20577"/>
          <ac:spMkLst>
            <pc:docMk/>
            <pc:sldMk cId="706949315" sldId="276"/>
            <ac:spMk id="3" creationId="{E70C303D-AD4E-9530-0AAD-721F39DEEA5D}"/>
          </ac:spMkLst>
        </pc:spChg>
        <pc:spChg chg="del">
          <ac:chgData name="Neron, Jean-Francois (SSC/SPC)" userId="ab12ac9d-9410-4291-86b5-14dcde1282ee" providerId="ADAL" clId="{E74DC507-FB3E-4E33-8174-0C32F6374E83}" dt="2025-05-15T14:41:21.639" v="70" actId="478"/>
          <ac:spMkLst>
            <pc:docMk/>
            <pc:sldMk cId="706949315" sldId="276"/>
            <ac:spMk id="4" creationId="{DE14682C-DA17-244D-843A-DA4812BEEA48}"/>
          </ac:spMkLst>
        </pc:spChg>
        <pc:spChg chg="add del mod">
          <ac:chgData name="Neron, Jean-Francois (SSC/SPC)" userId="ab12ac9d-9410-4291-86b5-14dcde1282ee" providerId="ADAL" clId="{E74DC507-FB3E-4E33-8174-0C32F6374E83}" dt="2025-05-15T15:36:41.275" v="209" actId="478"/>
          <ac:spMkLst>
            <pc:docMk/>
            <pc:sldMk cId="706949315" sldId="276"/>
            <ac:spMk id="11" creationId="{406CAB24-B033-7C77-C627-72AF5F83805E}"/>
          </ac:spMkLst>
        </pc:spChg>
        <pc:spChg chg="add mod">
          <ac:chgData name="Neron, Jean-Francois (SSC/SPC)" userId="ab12ac9d-9410-4291-86b5-14dcde1282ee" providerId="ADAL" clId="{E74DC507-FB3E-4E33-8174-0C32F6374E83}" dt="2025-05-15T15:41:49.307" v="249" actId="20577"/>
          <ac:spMkLst>
            <pc:docMk/>
            <pc:sldMk cId="706949315" sldId="276"/>
            <ac:spMk id="12" creationId="{6B4E6A19-2F6A-DE15-C872-5DC0FA3AA76B}"/>
          </ac:spMkLst>
        </pc:spChg>
        <pc:picChg chg="add mod">
          <ac:chgData name="Neron, Jean-Francois (SSC/SPC)" userId="ab12ac9d-9410-4291-86b5-14dcde1282ee" providerId="ADAL" clId="{E74DC507-FB3E-4E33-8174-0C32F6374E83}" dt="2025-05-22T14:53:18.885" v="2168" actId="1076"/>
          <ac:picMkLst>
            <pc:docMk/>
            <pc:sldMk cId="706949315" sldId="276"/>
            <ac:picMk id="7" creationId="{C803C9A6-751C-A68A-3FF0-335B1C146D5B}"/>
          </ac:picMkLst>
        </pc:picChg>
        <pc:picChg chg="add mod">
          <ac:chgData name="Neron, Jean-Francois (SSC/SPC)" userId="ab12ac9d-9410-4291-86b5-14dcde1282ee" providerId="ADAL" clId="{E74DC507-FB3E-4E33-8174-0C32F6374E83}" dt="2025-05-22T14:53:25.002" v="2172" actId="1035"/>
          <ac:picMkLst>
            <pc:docMk/>
            <pc:sldMk cId="706949315" sldId="276"/>
            <ac:picMk id="9" creationId="{90C5A908-9DAC-4DBD-AFA9-6A194751F32D}"/>
          </ac:picMkLst>
        </pc:picChg>
      </pc:sldChg>
      <pc:sldChg chg="del">
        <pc:chgData name="Neron, Jean-Francois (SSC/SPC)" userId="ab12ac9d-9410-4291-86b5-14dcde1282ee" providerId="ADAL" clId="{E74DC507-FB3E-4E33-8174-0C32F6374E83}" dt="2025-05-15T16:11:41.664" v="569" actId="47"/>
        <pc:sldMkLst>
          <pc:docMk/>
          <pc:sldMk cId="538071978" sldId="277"/>
        </pc:sldMkLst>
      </pc:sldChg>
      <pc:sldChg chg="modSp add mod">
        <pc:chgData name="Neron, Jean-Francois (SSC/SPC)" userId="ab12ac9d-9410-4291-86b5-14dcde1282ee" providerId="ADAL" clId="{E74DC507-FB3E-4E33-8174-0C32F6374E83}" dt="2025-05-21T13:02:19.900" v="628"/>
        <pc:sldMkLst>
          <pc:docMk/>
          <pc:sldMk cId="3879074588" sldId="277"/>
        </pc:sldMkLst>
        <pc:spChg chg="mod">
          <ac:chgData name="Neron, Jean-Francois (SSC/SPC)" userId="ab12ac9d-9410-4291-86b5-14dcde1282ee" providerId="ADAL" clId="{E74DC507-FB3E-4E33-8174-0C32F6374E83}" dt="2025-05-21T13:02:19.900" v="628"/>
          <ac:spMkLst>
            <pc:docMk/>
            <pc:sldMk cId="3879074588" sldId="277"/>
            <ac:spMk id="15" creationId="{7E239250-0925-4906-9633-5C94A2458960}"/>
          </ac:spMkLst>
        </pc:spChg>
      </pc:sldChg>
      <pc:sldChg chg="modSp add mod">
        <pc:chgData name="Neron, Jean-Francois (SSC/SPC)" userId="ab12ac9d-9410-4291-86b5-14dcde1282ee" providerId="ADAL" clId="{E74DC507-FB3E-4E33-8174-0C32F6374E83}" dt="2025-05-21T13:12:31.516" v="828" actId="20577"/>
        <pc:sldMkLst>
          <pc:docMk/>
          <pc:sldMk cId="2221555335" sldId="278"/>
        </pc:sldMkLst>
        <pc:spChg chg="mod">
          <ac:chgData name="Neron, Jean-Francois (SSC/SPC)" userId="ab12ac9d-9410-4291-86b5-14dcde1282ee" providerId="ADAL" clId="{E74DC507-FB3E-4E33-8174-0C32F6374E83}" dt="2025-05-21T13:12:31.516" v="828" actId="20577"/>
          <ac:spMkLst>
            <pc:docMk/>
            <pc:sldMk cId="2221555335" sldId="278"/>
            <ac:spMk id="5" creationId="{C8D7F128-4133-4981-84CA-F5E3F5DAA2D4}"/>
          </ac:spMkLst>
        </pc:spChg>
        <pc:spChg chg="mod">
          <ac:chgData name="Neron, Jean-Francois (SSC/SPC)" userId="ab12ac9d-9410-4291-86b5-14dcde1282ee" providerId="ADAL" clId="{E74DC507-FB3E-4E33-8174-0C32F6374E83}" dt="2025-05-21T13:08:27.920" v="741"/>
          <ac:spMkLst>
            <pc:docMk/>
            <pc:sldMk cId="2221555335" sldId="278"/>
            <ac:spMk id="15" creationId="{7E239250-0925-4906-9633-5C94A2458960}"/>
          </ac:spMkLst>
        </pc:spChg>
        <pc:spChg chg="mod">
          <ac:chgData name="Neron, Jean-Francois (SSC/SPC)" userId="ab12ac9d-9410-4291-86b5-14dcde1282ee" providerId="ADAL" clId="{E74DC507-FB3E-4E33-8174-0C32F6374E83}" dt="2025-05-21T13:09:01.636" v="748" actId="20577"/>
          <ac:spMkLst>
            <pc:docMk/>
            <pc:sldMk cId="2221555335" sldId="278"/>
            <ac:spMk id="16" creationId="{94CF262D-E916-4EAE-A9F8-27DAE225C9DE}"/>
          </ac:spMkLst>
        </pc:spChg>
      </pc:sldChg>
      <pc:sldChg chg="addSp delSp modSp new del mod modClrScheme chgLayout">
        <pc:chgData name="Neron, Jean-Francois (SSC/SPC)" userId="ab12ac9d-9410-4291-86b5-14dcde1282ee" providerId="ADAL" clId="{E74DC507-FB3E-4E33-8174-0C32F6374E83}" dt="2025-05-15T14:55:01.887" v="82" actId="47"/>
        <pc:sldMkLst>
          <pc:docMk/>
          <pc:sldMk cId="2735399632" sldId="278"/>
        </pc:sldMkLst>
        <pc:spChg chg="del mod ord">
          <ac:chgData name="Neron, Jean-Francois (SSC/SPC)" userId="ab12ac9d-9410-4291-86b5-14dcde1282ee" providerId="ADAL" clId="{E74DC507-FB3E-4E33-8174-0C32F6374E83}" dt="2025-05-15T14:44:28.851" v="78" actId="700"/>
          <ac:spMkLst>
            <pc:docMk/>
            <pc:sldMk cId="2735399632" sldId="278"/>
            <ac:spMk id="2" creationId="{29CEB10A-2913-1984-0254-78A7BEE3C6B0}"/>
          </ac:spMkLst>
        </pc:spChg>
        <pc:spChg chg="del mod ord">
          <ac:chgData name="Neron, Jean-Francois (SSC/SPC)" userId="ab12ac9d-9410-4291-86b5-14dcde1282ee" providerId="ADAL" clId="{E74DC507-FB3E-4E33-8174-0C32F6374E83}" dt="2025-05-15T14:44:28.851" v="78" actId="700"/>
          <ac:spMkLst>
            <pc:docMk/>
            <pc:sldMk cId="2735399632" sldId="278"/>
            <ac:spMk id="3" creationId="{4F5E8D50-CC5C-FD97-6367-FB78131627EA}"/>
          </ac:spMkLst>
        </pc:spChg>
        <pc:spChg chg="del mod ord">
          <ac:chgData name="Neron, Jean-Francois (SSC/SPC)" userId="ab12ac9d-9410-4291-86b5-14dcde1282ee" providerId="ADAL" clId="{E74DC507-FB3E-4E33-8174-0C32F6374E83}" dt="2025-05-15T14:44:28.851" v="78" actId="700"/>
          <ac:spMkLst>
            <pc:docMk/>
            <pc:sldMk cId="2735399632" sldId="278"/>
            <ac:spMk id="4" creationId="{3CA1EE0E-6D5D-A911-93BC-3F41C8888C62}"/>
          </ac:spMkLst>
        </pc:spChg>
        <pc:spChg chg="add del mod ord">
          <ac:chgData name="Neron, Jean-Francois (SSC/SPC)" userId="ab12ac9d-9410-4291-86b5-14dcde1282ee" providerId="ADAL" clId="{E74DC507-FB3E-4E33-8174-0C32F6374E83}" dt="2025-05-15T14:45:02.699" v="79" actId="700"/>
          <ac:spMkLst>
            <pc:docMk/>
            <pc:sldMk cId="2735399632" sldId="278"/>
            <ac:spMk id="5" creationId="{1F32EE35-1AC2-6CC3-0C46-C1FC6E214AF8}"/>
          </ac:spMkLst>
        </pc:spChg>
        <pc:spChg chg="add del mod ord">
          <ac:chgData name="Neron, Jean-Francois (SSC/SPC)" userId="ab12ac9d-9410-4291-86b5-14dcde1282ee" providerId="ADAL" clId="{E74DC507-FB3E-4E33-8174-0C32F6374E83}" dt="2025-05-15T14:45:02.699" v="79" actId="700"/>
          <ac:spMkLst>
            <pc:docMk/>
            <pc:sldMk cId="2735399632" sldId="278"/>
            <ac:spMk id="6" creationId="{4790A3B6-0C1C-B890-39AD-B1C10E1EE2AC}"/>
          </ac:spMkLst>
        </pc:spChg>
        <pc:spChg chg="add del mod ord">
          <ac:chgData name="Neron, Jean-Francois (SSC/SPC)" userId="ab12ac9d-9410-4291-86b5-14dcde1282ee" providerId="ADAL" clId="{E74DC507-FB3E-4E33-8174-0C32F6374E83}" dt="2025-05-15T14:45:02.699" v="79" actId="700"/>
          <ac:spMkLst>
            <pc:docMk/>
            <pc:sldMk cId="2735399632" sldId="278"/>
            <ac:spMk id="7" creationId="{AFBA7905-1772-35CC-CA3F-5F350189E359}"/>
          </ac:spMkLst>
        </pc:spChg>
        <pc:spChg chg="add del mod ord">
          <ac:chgData name="Neron, Jean-Francois (SSC/SPC)" userId="ab12ac9d-9410-4291-86b5-14dcde1282ee" providerId="ADAL" clId="{E74DC507-FB3E-4E33-8174-0C32F6374E83}" dt="2025-05-15T14:45:02.699" v="79" actId="700"/>
          <ac:spMkLst>
            <pc:docMk/>
            <pc:sldMk cId="2735399632" sldId="278"/>
            <ac:spMk id="8" creationId="{8B4E9A5E-5F5A-5E98-E385-EC6F652C41E0}"/>
          </ac:spMkLst>
        </pc:spChg>
        <pc:spChg chg="add del mod ord">
          <ac:chgData name="Neron, Jean-Francois (SSC/SPC)" userId="ab12ac9d-9410-4291-86b5-14dcde1282ee" providerId="ADAL" clId="{E74DC507-FB3E-4E33-8174-0C32F6374E83}" dt="2025-05-15T14:45:02.699" v="79" actId="700"/>
          <ac:spMkLst>
            <pc:docMk/>
            <pc:sldMk cId="2735399632" sldId="278"/>
            <ac:spMk id="9" creationId="{5C678145-8E66-B8B3-7C62-2651C2B4F1A1}"/>
          </ac:spMkLst>
        </pc:spChg>
        <pc:spChg chg="add del mod ord">
          <ac:chgData name="Neron, Jean-Francois (SSC/SPC)" userId="ab12ac9d-9410-4291-86b5-14dcde1282ee" providerId="ADAL" clId="{E74DC507-FB3E-4E33-8174-0C32F6374E83}" dt="2025-05-15T14:45:02.699" v="79" actId="700"/>
          <ac:spMkLst>
            <pc:docMk/>
            <pc:sldMk cId="2735399632" sldId="278"/>
            <ac:spMk id="10" creationId="{C898BFF7-CAAB-E4F0-2777-026DC0E89CEC}"/>
          </ac:spMkLst>
        </pc:spChg>
        <pc:spChg chg="add del mod ord">
          <ac:chgData name="Neron, Jean-Francois (SSC/SPC)" userId="ab12ac9d-9410-4291-86b5-14dcde1282ee" providerId="ADAL" clId="{E74DC507-FB3E-4E33-8174-0C32F6374E83}" dt="2025-05-15T14:45:02.699" v="79" actId="700"/>
          <ac:spMkLst>
            <pc:docMk/>
            <pc:sldMk cId="2735399632" sldId="278"/>
            <ac:spMk id="11" creationId="{08875A00-AE33-6468-D108-F5DA92B6F6B6}"/>
          </ac:spMkLst>
        </pc:spChg>
        <pc:spChg chg="add del mod ord">
          <ac:chgData name="Neron, Jean-Francois (SSC/SPC)" userId="ab12ac9d-9410-4291-86b5-14dcde1282ee" providerId="ADAL" clId="{E74DC507-FB3E-4E33-8174-0C32F6374E83}" dt="2025-05-15T14:45:02.699" v="79" actId="700"/>
          <ac:spMkLst>
            <pc:docMk/>
            <pc:sldMk cId="2735399632" sldId="278"/>
            <ac:spMk id="12" creationId="{E08AA0DB-CE7F-5D60-AB37-6974B934A42F}"/>
          </ac:spMkLst>
        </pc:spChg>
        <pc:spChg chg="add del mod ord">
          <ac:chgData name="Neron, Jean-Francois (SSC/SPC)" userId="ab12ac9d-9410-4291-86b5-14dcde1282ee" providerId="ADAL" clId="{E74DC507-FB3E-4E33-8174-0C32F6374E83}" dt="2025-05-15T14:45:02.699" v="79" actId="700"/>
          <ac:spMkLst>
            <pc:docMk/>
            <pc:sldMk cId="2735399632" sldId="278"/>
            <ac:spMk id="13" creationId="{8AFCCA64-EBB1-4A3C-F8F9-D759274D59C3}"/>
          </ac:spMkLst>
        </pc:spChg>
        <pc:spChg chg="add del mod ord">
          <ac:chgData name="Neron, Jean-Francois (SSC/SPC)" userId="ab12ac9d-9410-4291-86b5-14dcde1282ee" providerId="ADAL" clId="{E74DC507-FB3E-4E33-8174-0C32F6374E83}" dt="2025-05-15T14:45:02.699" v="79" actId="700"/>
          <ac:spMkLst>
            <pc:docMk/>
            <pc:sldMk cId="2735399632" sldId="278"/>
            <ac:spMk id="14" creationId="{CC0E796C-A99A-9A8E-8CE5-865A67225EBF}"/>
          </ac:spMkLst>
        </pc:spChg>
        <pc:spChg chg="add del mod ord">
          <ac:chgData name="Neron, Jean-Francois (SSC/SPC)" userId="ab12ac9d-9410-4291-86b5-14dcde1282ee" providerId="ADAL" clId="{E74DC507-FB3E-4E33-8174-0C32F6374E83}" dt="2025-05-15T14:45:32.418" v="80" actId="700"/>
          <ac:spMkLst>
            <pc:docMk/>
            <pc:sldMk cId="2735399632" sldId="278"/>
            <ac:spMk id="15" creationId="{CB917BCB-4969-574C-DF2A-E1F9CE21045D}"/>
          </ac:spMkLst>
        </pc:spChg>
        <pc:spChg chg="add del mod ord">
          <ac:chgData name="Neron, Jean-Francois (SSC/SPC)" userId="ab12ac9d-9410-4291-86b5-14dcde1282ee" providerId="ADAL" clId="{E74DC507-FB3E-4E33-8174-0C32F6374E83}" dt="2025-05-15T14:45:32.418" v="80" actId="700"/>
          <ac:spMkLst>
            <pc:docMk/>
            <pc:sldMk cId="2735399632" sldId="278"/>
            <ac:spMk id="16" creationId="{245CEA17-0C38-347D-7451-A73698B5A743}"/>
          </ac:spMkLst>
        </pc:spChg>
        <pc:spChg chg="add del mod ord">
          <ac:chgData name="Neron, Jean-Francois (SSC/SPC)" userId="ab12ac9d-9410-4291-86b5-14dcde1282ee" providerId="ADAL" clId="{E74DC507-FB3E-4E33-8174-0C32F6374E83}" dt="2025-05-15T14:45:32.418" v="80" actId="700"/>
          <ac:spMkLst>
            <pc:docMk/>
            <pc:sldMk cId="2735399632" sldId="278"/>
            <ac:spMk id="17" creationId="{F77AB719-01DD-02E9-5ADA-CB67E2449C6D}"/>
          </ac:spMkLst>
        </pc:spChg>
        <pc:spChg chg="add del mod ord">
          <ac:chgData name="Neron, Jean-Francois (SSC/SPC)" userId="ab12ac9d-9410-4291-86b5-14dcde1282ee" providerId="ADAL" clId="{E74DC507-FB3E-4E33-8174-0C32F6374E83}" dt="2025-05-15T14:45:32.418" v="80" actId="700"/>
          <ac:spMkLst>
            <pc:docMk/>
            <pc:sldMk cId="2735399632" sldId="278"/>
            <ac:spMk id="18" creationId="{A1788AAB-ACF7-09CB-E12E-A971EDB91A3A}"/>
          </ac:spMkLst>
        </pc:spChg>
        <pc:spChg chg="add del mod ord">
          <ac:chgData name="Neron, Jean-Francois (SSC/SPC)" userId="ab12ac9d-9410-4291-86b5-14dcde1282ee" providerId="ADAL" clId="{E74DC507-FB3E-4E33-8174-0C32F6374E83}" dt="2025-05-15T14:45:32.418" v="80" actId="700"/>
          <ac:spMkLst>
            <pc:docMk/>
            <pc:sldMk cId="2735399632" sldId="278"/>
            <ac:spMk id="19" creationId="{DBB3AA5C-FF88-E28F-E988-1E3092E735AB}"/>
          </ac:spMkLst>
        </pc:spChg>
        <pc:spChg chg="add del mod ord">
          <ac:chgData name="Neron, Jean-Francois (SSC/SPC)" userId="ab12ac9d-9410-4291-86b5-14dcde1282ee" providerId="ADAL" clId="{E74DC507-FB3E-4E33-8174-0C32F6374E83}" dt="2025-05-15T14:45:32.418" v="80" actId="700"/>
          <ac:spMkLst>
            <pc:docMk/>
            <pc:sldMk cId="2735399632" sldId="278"/>
            <ac:spMk id="20" creationId="{E6D76F18-B0F2-26DE-EFE5-09ED22560EBE}"/>
          </ac:spMkLst>
        </pc:spChg>
        <pc:spChg chg="add del mod ord">
          <ac:chgData name="Neron, Jean-Francois (SSC/SPC)" userId="ab12ac9d-9410-4291-86b5-14dcde1282ee" providerId="ADAL" clId="{E74DC507-FB3E-4E33-8174-0C32F6374E83}" dt="2025-05-15T14:45:32.418" v="80" actId="700"/>
          <ac:spMkLst>
            <pc:docMk/>
            <pc:sldMk cId="2735399632" sldId="278"/>
            <ac:spMk id="21" creationId="{C45CDE31-4F68-B309-566F-1F72D1EBCEC4}"/>
          </ac:spMkLst>
        </pc:spChg>
        <pc:spChg chg="add del mod ord">
          <ac:chgData name="Neron, Jean-Francois (SSC/SPC)" userId="ab12ac9d-9410-4291-86b5-14dcde1282ee" providerId="ADAL" clId="{E74DC507-FB3E-4E33-8174-0C32F6374E83}" dt="2025-05-15T14:45:32.418" v="80" actId="700"/>
          <ac:spMkLst>
            <pc:docMk/>
            <pc:sldMk cId="2735399632" sldId="278"/>
            <ac:spMk id="22" creationId="{BEE6D714-FE9C-65C9-46D7-C9E42592A249}"/>
          </ac:spMkLst>
        </pc:spChg>
        <pc:spChg chg="add del mod ord">
          <ac:chgData name="Neron, Jean-Francois (SSC/SPC)" userId="ab12ac9d-9410-4291-86b5-14dcde1282ee" providerId="ADAL" clId="{E74DC507-FB3E-4E33-8174-0C32F6374E83}" dt="2025-05-15T14:45:41.481" v="81" actId="700"/>
          <ac:spMkLst>
            <pc:docMk/>
            <pc:sldMk cId="2735399632" sldId="278"/>
            <ac:spMk id="23" creationId="{2871F1C7-23E6-8C5B-7776-2D278E94EEE8}"/>
          </ac:spMkLst>
        </pc:spChg>
        <pc:spChg chg="add del mod ord">
          <ac:chgData name="Neron, Jean-Francois (SSC/SPC)" userId="ab12ac9d-9410-4291-86b5-14dcde1282ee" providerId="ADAL" clId="{E74DC507-FB3E-4E33-8174-0C32F6374E83}" dt="2025-05-15T14:45:41.481" v="81" actId="700"/>
          <ac:spMkLst>
            <pc:docMk/>
            <pc:sldMk cId="2735399632" sldId="278"/>
            <ac:spMk id="24" creationId="{41D46C6D-4DA9-2F01-4838-F27ED96621D0}"/>
          </ac:spMkLst>
        </pc:spChg>
        <pc:spChg chg="add mod ord">
          <ac:chgData name="Neron, Jean-Francois (SSC/SPC)" userId="ab12ac9d-9410-4291-86b5-14dcde1282ee" providerId="ADAL" clId="{E74DC507-FB3E-4E33-8174-0C32F6374E83}" dt="2025-05-15T14:45:41.481" v="81" actId="700"/>
          <ac:spMkLst>
            <pc:docMk/>
            <pc:sldMk cId="2735399632" sldId="278"/>
            <ac:spMk id="25" creationId="{FA947C37-426C-F8B3-9F1B-A9DA6A46B600}"/>
          </ac:spMkLst>
        </pc:spChg>
        <pc:spChg chg="add mod ord">
          <ac:chgData name="Neron, Jean-Francois (SSC/SPC)" userId="ab12ac9d-9410-4291-86b5-14dcde1282ee" providerId="ADAL" clId="{E74DC507-FB3E-4E33-8174-0C32F6374E83}" dt="2025-05-15T14:45:41.481" v="81" actId="700"/>
          <ac:spMkLst>
            <pc:docMk/>
            <pc:sldMk cId="2735399632" sldId="278"/>
            <ac:spMk id="26" creationId="{9B93D9FB-6797-AB6B-0DB0-0C7333290231}"/>
          </ac:spMkLst>
        </pc:spChg>
        <pc:spChg chg="add mod ord">
          <ac:chgData name="Neron, Jean-Francois (SSC/SPC)" userId="ab12ac9d-9410-4291-86b5-14dcde1282ee" providerId="ADAL" clId="{E74DC507-FB3E-4E33-8174-0C32F6374E83}" dt="2025-05-15T14:45:41.481" v="81" actId="700"/>
          <ac:spMkLst>
            <pc:docMk/>
            <pc:sldMk cId="2735399632" sldId="278"/>
            <ac:spMk id="27" creationId="{8AF4C63B-0F69-E9F4-2129-FFF4E1FC1F86}"/>
          </ac:spMkLst>
        </pc:spChg>
      </pc:sldChg>
      <pc:sldChg chg="addSp delSp modSp new del mod modClrScheme chgLayout">
        <pc:chgData name="Neron, Jean-Francois (SSC/SPC)" userId="ab12ac9d-9410-4291-86b5-14dcde1282ee" providerId="ADAL" clId="{E74DC507-FB3E-4E33-8174-0C32F6374E83}" dt="2025-05-15T15:11:54.693" v="147" actId="47"/>
        <pc:sldMkLst>
          <pc:docMk/>
          <pc:sldMk cId="3537558229" sldId="278"/>
        </pc:sldMkLst>
        <pc:spChg chg="del mod ord">
          <ac:chgData name="Neron, Jean-Francois (SSC/SPC)" userId="ab12ac9d-9410-4291-86b5-14dcde1282ee" providerId="ADAL" clId="{E74DC507-FB3E-4E33-8174-0C32F6374E83}" dt="2025-05-15T14:58:46.838" v="86" actId="700"/>
          <ac:spMkLst>
            <pc:docMk/>
            <pc:sldMk cId="3537558229" sldId="278"/>
            <ac:spMk id="2" creationId="{5441B81E-0F0F-BFFA-6E0E-6F1AD63EA101}"/>
          </ac:spMkLst>
        </pc:spChg>
        <pc:spChg chg="del mod ord">
          <ac:chgData name="Neron, Jean-Francois (SSC/SPC)" userId="ab12ac9d-9410-4291-86b5-14dcde1282ee" providerId="ADAL" clId="{E74DC507-FB3E-4E33-8174-0C32F6374E83}" dt="2025-05-15T14:58:46.838" v="86" actId="700"/>
          <ac:spMkLst>
            <pc:docMk/>
            <pc:sldMk cId="3537558229" sldId="278"/>
            <ac:spMk id="3" creationId="{98966F72-4D8D-64B7-A829-5975A6980ACB}"/>
          </ac:spMkLst>
        </pc:spChg>
        <pc:spChg chg="del mod ord">
          <ac:chgData name="Neron, Jean-Francois (SSC/SPC)" userId="ab12ac9d-9410-4291-86b5-14dcde1282ee" providerId="ADAL" clId="{E74DC507-FB3E-4E33-8174-0C32F6374E83}" dt="2025-05-15T14:58:46.838" v="86" actId="700"/>
          <ac:spMkLst>
            <pc:docMk/>
            <pc:sldMk cId="3537558229" sldId="278"/>
            <ac:spMk id="4" creationId="{FEC941AC-6D63-77BE-4348-5B7BF38C56D1}"/>
          </ac:spMkLst>
        </pc:spChg>
        <pc:spChg chg="mod ord">
          <ac:chgData name="Neron, Jean-Francois (SSC/SPC)" userId="ab12ac9d-9410-4291-86b5-14dcde1282ee" providerId="ADAL" clId="{E74DC507-FB3E-4E33-8174-0C32F6374E83}" dt="2025-05-15T14:58:46.838" v="86" actId="700"/>
          <ac:spMkLst>
            <pc:docMk/>
            <pc:sldMk cId="3537558229" sldId="278"/>
            <ac:spMk id="5" creationId="{C87BAFC4-5548-FF19-23C1-7BBDCDB31172}"/>
          </ac:spMkLst>
        </pc:spChg>
        <pc:spChg chg="add mod ord">
          <ac:chgData name="Neron, Jean-Francois (SSC/SPC)" userId="ab12ac9d-9410-4291-86b5-14dcde1282ee" providerId="ADAL" clId="{E74DC507-FB3E-4E33-8174-0C32F6374E83}" dt="2025-05-15T15:11:50.398" v="146" actId="14100"/>
          <ac:spMkLst>
            <pc:docMk/>
            <pc:sldMk cId="3537558229" sldId="278"/>
            <ac:spMk id="6" creationId="{0971D9A8-BFBB-46F6-5683-883318C1AAA5}"/>
          </ac:spMkLst>
        </pc:spChg>
        <pc:spChg chg="add del mod ord">
          <ac:chgData name="Neron, Jean-Francois (SSC/SPC)" userId="ab12ac9d-9410-4291-86b5-14dcde1282ee" providerId="ADAL" clId="{E74DC507-FB3E-4E33-8174-0C32F6374E83}" dt="2025-05-15T15:11:43.033" v="135" actId="478"/>
          <ac:spMkLst>
            <pc:docMk/>
            <pc:sldMk cId="3537558229" sldId="278"/>
            <ac:spMk id="7" creationId="{23F1BA49-5757-782B-9FB6-34A7B2065A56}"/>
          </ac:spMkLst>
        </pc:spChg>
        <pc:spChg chg="add mod ord">
          <ac:chgData name="Neron, Jean-Francois (SSC/SPC)" userId="ab12ac9d-9410-4291-86b5-14dcde1282ee" providerId="ADAL" clId="{E74DC507-FB3E-4E33-8174-0C32F6374E83}" dt="2025-05-15T15:11:49.302" v="145"/>
          <ac:spMkLst>
            <pc:docMk/>
            <pc:sldMk cId="3537558229" sldId="278"/>
            <ac:spMk id="8" creationId="{4C5F802B-8381-7592-0A57-02D225EED3C6}"/>
          </ac:spMkLst>
        </pc:spChg>
        <pc:spChg chg="add mod">
          <ac:chgData name="Neron, Jean-Francois (SSC/SPC)" userId="ab12ac9d-9410-4291-86b5-14dcde1282ee" providerId="ADAL" clId="{E74DC507-FB3E-4E33-8174-0C32F6374E83}" dt="2025-05-15T15:00:00.435" v="92"/>
          <ac:spMkLst>
            <pc:docMk/>
            <pc:sldMk cId="3537558229" sldId="278"/>
            <ac:spMk id="9" creationId="{6F64211B-606C-B990-F074-EA8F37F51D63}"/>
          </ac:spMkLst>
        </pc:spChg>
        <pc:spChg chg="add mod">
          <ac:chgData name="Neron, Jean-Francois (SSC/SPC)" userId="ab12ac9d-9410-4291-86b5-14dcde1282ee" providerId="ADAL" clId="{E74DC507-FB3E-4E33-8174-0C32F6374E83}" dt="2025-05-15T15:00:08.934" v="94"/>
          <ac:spMkLst>
            <pc:docMk/>
            <pc:sldMk cId="3537558229" sldId="278"/>
            <ac:spMk id="10" creationId="{D3213C6C-8F41-B649-8920-A7A6432CDB38}"/>
          </ac:spMkLst>
        </pc:spChg>
        <pc:spChg chg="add mod">
          <ac:chgData name="Neron, Jean-Francois (SSC/SPC)" userId="ab12ac9d-9410-4291-86b5-14dcde1282ee" providerId="ADAL" clId="{E74DC507-FB3E-4E33-8174-0C32F6374E83}" dt="2025-05-15T15:11:40.214" v="129" actId="1076"/>
          <ac:spMkLst>
            <pc:docMk/>
            <pc:sldMk cId="3537558229" sldId="278"/>
            <ac:spMk id="11" creationId="{5DB2F421-7C17-38A4-E189-909DEF73CFCF}"/>
          </ac:spMkLst>
        </pc:spChg>
        <pc:spChg chg="add mod">
          <ac:chgData name="Neron, Jean-Francois (SSC/SPC)" userId="ab12ac9d-9410-4291-86b5-14dcde1282ee" providerId="ADAL" clId="{E74DC507-FB3E-4E33-8174-0C32F6374E83}" dt="2025-05-15T15:03:45.302" v="118"/>
          <ac:spMkLst>
            <pc:docMk/>
            <pc:sldMk cId="3537558229" sldId="278"/>
            <ac:spMk id="12" creationId="{D09EAA00-D9E2-CA9F-3C36-D3DDD376CB23}"/>
          </ac:spMkLst>
        </pc:spChg>
        <pc:spChg chg="add mod">
          <ac:chgData name="Neron, Jean-Francois (SSC/SPC)" userId="ab12ac9d-9410-4291-86b5-14dcde1282ee" providerId="ADAL" clId="{E74DC507-FB3E-4E33-8174-0C32F6374E83}" dt="2025-05-15T15:11:42.593" v="134"/>
          <ac:spMkLst>
            <pc:docMk/>
            <pc:sldMk cId="3537558229" sldId="278"/>
            <ac:spMk id="13" creationId="{4DA962D7-3C84-1D22-C9CF-2EBB9F3E1566}"/>
          </ac:spMkLst>
        </pc:spChg>
      </pc:sldChg>
      <pc:sldChg chg="modSp add mod">
        <pc:chgData name="Neron, Jean-Francois (SSC/SPC)" userId="ab12ac9d-9410-4291-86b5-14dcde1282ee" providerId="ADAL" clId="{E74DC507-FB3E-4E33-8174-0C32F6374E83}" dt="2025-05-21T16:25:25.475" v="1534" actId="20577"/>
        <pc:sldMkLst>
          <pc:docMk/>
          <pc:sldMk cId="46186565" sldId="279"/>
        </pc:sldMkLst>
        <pc:spChg chg="mod">
          <ac:chgData name="Neron, Jean-Francois (SSC/SPC)" userId="ab12ac9d-9410-4291-86b5-14dcde1282ee" providerId="ADAL" clId="{E74DC507-FB3E-4E33-8174-0C32F6374E83}" dt="2025-05-21T13:13:12.173" v="830"/>
          <ac:spMkLst>
            <pc:docMk/>
            <pc:sldMk cId="46186565" sldId="279"/>
            <ac:spMk id="2" creationId="{288B0DC2-E505-A8C6-7C7B-AE79C1F9DD93}"/>
          </ac:spMkLst>
        </pc:spChg>
        <pc:spChg chg="mod">
          <ac:chgData name="Neron, Jean-Francois (SSC/SPC)" userId="ab12ac9d-9410-4291-86b5-14dcde1282ee" providerId="ADAL" clId="{E74DC507-FB3E-4E33-8174-0C32F6374E83}" dt="2025-05-21T13:13:27.952" v="831"/>
          <ac:spMkLst>
            <pc:docMk/>
            <pc:sldMk cId="46186565" sldId="279"/>
            <ac:spMk id="3" creationId="{F3D5937D-842E-F086-3F60-F08603BF4ECD}"/>
          </ac:spMkLst>
        </pc:spChg>
        <pc:spChg chg="mod">
          <ac:chgData name="Neron, Jean-Francois (SSC/SPC)" userId="ab12ac9d-9410-4291-86b5-14dcde1282ee" providerId="ADAL" clId="{E74DC507-FB3E-4E33-8174-0C32F6374E83}" dt="2025-05-21T13:14:14.795" v="844" actId="1076"/>
          <ac:spMkLst>
            <pc:docMk/>
            <pc:sldMk cId="46186565" sldId="279"/>
            <ac:spMk id="6" creationId="{669817EE-6EF7-E900-A806-09F5515B3C41}"/>
          </ac:spMkLst>
        </pc:spChg>
        <pc:spChg chg="mod">
          <ac:chgData name="Neron, Jean-Francois (SSC/SPC)" userId="ab12ac9d-9410-4291-86b5-14dcde1282ee" providerId="ADAL" clId="{E74DC507-FB3E-4E33-8174-0C32F6374E83}" dt="2025-05-21T16:25:25.475" v="1534" actId="20577"/>
          <ac:spMkLst>
            <pc:docMk/>
            <pc:sldMk cId="46186565" sldId="279"/>
            <ac:spMk id="9" creationId="{0E1AF0E8-A333-05F9-AE6E-EFAE4C25B692}"/>
          </ac:spMkLst>
        </pc:spChg>
      </pc:sldChg>
      <pc:sldChg chg="addSp modSp add mod">
        <pc:chgData name="Neron, Jean-Francois (SSC/SPC)" userId="ab12ac9d-9410-4291-86b5-14dcde1282ee" providerId="ADAL" clId="{E74DC507-FB3E-4E33-8174-0C32F6374E83}" dt="2025-05-21T16:27:10.151" v="1555" actId="14100"/>
        <pc:sldMkLst>
          <pc:docMk/>
          <pc:sldMk cId="2628905458" sldId="280"/>
        </pc:sldMkLst>
        <pc:spChg chg="add mod">
          <ac:chgData name="Neron, Jean-Francois (SSC/SPC)" userId="ab12ac9d-9410-4291-86b5-14dcde1282ee" providerId="ADAL" clId="{E74DC507-FB3E-4E33-8174-0C32F6374E83}" dt="2025-05-21T13:51:17.041" v="925"/>
          <ac:spMkLst>
            <pc:docMk/>
            <pc:sldMk cId="2628905458" sldId="280"/>
            <ac:spMk id="5" creationId="{F5864F3E-CFF7-F189-2098-F13DC69C57AE}"/>
          </ac:spMkLst>
        </pc:spChg>
        <pc:spChg chg="add mod">
          <ac:chgData name="Neron, Jean-Francois (SSC/SPC)" userId="ab12ac9d-9410-4291-86b5-14dcde1282ee" providerId="ADAL" clId="{E74DC507-FB3E-4E33-8174-0C32F6374E83}" dt="2025-05-21T13:51:17.041" v="925"/>
          <ac:spMkLst>
            <pc:docMk/>
            <pc:sldMk cId="2628905458" sldId="280"/>
            <ac:spMk id="6" creationId="{757C4CF5-2879-6C57-4E05-65DAB80F757D}"/>
          </ac:spMkLst>
        </pc:spChg>
        <pc:spChg chg="mod">
          <ac:chgData name="Neron, Jean-Francois (SSC/SPC)" userId="ab12ac9d-9410-4291-86b5-14dcde1282ee" providerId="ADAL" clId="{E74DC507-FB3E-4E33-8174-0C32F6374E83}" dt="2025-05-21T13:16:54.883" v="864"/>
          <ac:spMkLst>
            <pc:docMk/>
            <pc:sldMk cId="2628905458" sldId="280"/>
            <ac:spMk id="15" creationId="{7E239250-0925-4906-9633-5C94A2458960}"/>
          </ac:spMkLst>
        </pc:spChg>
        <pc:spChg chg="mod">
          <ac:chgData name="Neron, Jean-Francois (SSC/SPC)" userId="ab12ac9d-9410-4291-86b5-14dcde1282ee" providerId="ADAL" clId="{E74DC507-FB3E-4E33-8174-0C32F6374E83}" dt="2025-05-21T13:17:10.858" v="865"/>
          <ac:spMkLst>
            <pc:docMk/>
            <pc:sldMk cId="2628905458" sldId="280"/>
            <ac:spMk id="16" creationId="{94CF262D-E916-4EAE-A9F8-27DAE225C9DE}"/>
          </ac:spMkLst>
        </pc:spChg>
        <pc:grpChg chg="add mod">
          <ac:chgData name="Neron, Jean-Francois (SSC/SPC)" userId="ab12ac9d-9410-4291-86b5-14dcde1282ee" providerId="ADAL" clId="{E74DC507-FB3E-4E33-8174-0C32F6374E83}" dt="2025-05-21T13:51:17.041" v="925"/>
          <ac:grpSpMkLst>
            <pc:docMk/>
            <pc:sldMk cId="2628905458" sldId="280"/>
            <ac:grpSpMk id="3" creationId="{3CE131A2-E708-7059-AC61-8BADE8D43F3A}"/>
          </ac:grpSpMkLst>
        </pc:grpChg>
        <pc:graphicFrameChg chg="mod">
          <ac:chgData name="Neron, Jean-Francois (SSC/SPC)" userId="ab12ac9d-9410-4291-86b5-14dcde1282ee" providerId="ADAL" clId="{E74DC507-FB3E-4E33-8174-0C32F6374E83}" dt="2025-05-21T16:27:10.151" v="1555" actId="14100"/>
          <ac:graphicFrameMkLst>
            <pc:docMk/>
            <pc:sldMk cId="2628905458" sldId="280"/>
            <ac:graphicFrameMk id="2" creationId="{8245F80A-AC31-DE2F-DB00-2D1193FA8D3F}"/>
          </ac:graphicFrameMkLst>
        </pc:graphicFrameChg>
      </pc:sldChg>
      <pc:sldChg chg="add del">
        <pc:chgData name="Neron, Jean-Francois (SSC/SPC)" userId="ab12ac9d-9410-4291-86b5-14dcde1282ee" providerId="ADAL" clId="{E74DC507-FB3E-4E33-8174-0C32F6374E83}" dt="2025-05-21T13:53:07.244" v="939"/>
        <pc:sldMkLst>
          <pc:docMk/>
          <pc:sldMk cId="1290048362" sldId="281"/>
        </pc:sldMkLst>
      </pc:sldChg>
      <pc:sldChg chg="addSp modSp add mod">
        <pc:chgData name="Neron, Jean-Francois (SSC/SPC)" userId="ab12ac9d-9410-4291-86b5-14dcde1282ee" providerId="ADAL" clId="{E74DC507-FB3E-4E33-8174-0C32F6374E83}" dt="2025-05-21T15:47:45.797" v="1339" actId="1038"/>
        <pc:sldMkLst>
          <pc:docMk/>
          <pc:sldMk cId="2018265597" sldId="281"/>
        </pc:sldMkLst>
        <pc:spChg chg="add mod">
          <ac:chgData name="Neron, Jean-Francois (SSC/SPC)" userId="ab12ac9d-9410-4291-86b5-14dcde1282ee" providerId="ADAL" clId="{E74DC507-FB3E-4E33-8174-0C32F6374E83}" dt="2025-05-21T15:47:45.797" v="1339" actId="1038"/>
          <ac:spMkLst>
            <pc:docMk/>
            <pc:sldMk cId="2018265597" sldId="281"/>
            <ac:spMk id="2" creationId="{B234C12D-B170-3BAC-1C2B-18F251376108}"/>
          </ac:spMkLst>
        </pc:spChg>
        <pc:spChg chg="mod">
          <ac:chgData name="Neron, Jean-Francois (SSC/SPC)" userId="ab12ac9d-9410-4291-86b5-14dcde1282ee" providerId="ADAL" clId="{E74DC507-FB3E-4E33-8174-0C32F6374E83}" dt="2025-05-21T13:53:21.741" v="942" actId="14100"/>
          <ac:spMkLst>
            <pc:docMk/>
            <pc:sldMk cId="2018265597" sldId="281"/>
            <ac:spMk id="15" creationId="{7E239250-0925-4906-9633-5C94A2458960}"/>
          </ac:spMkLst>
        </pc:spChg>
        <pc:spChg chg="mod">
          <ac:chgData name="Neron, Jean-Francois (SSC/SPC)" userId="ab12ac9d-9410-4291-86b5-14dcde1282ee" providerId="ADAL" clId="{E74DC507-FB3E-4E33-8174-0C32F6374E83}" dt="2025-05-21T15:32:52.041" v="962" actId="20577"/>
          <ac:spMkLst>
            <pc:docMk/>
            <pc:sldMk cId="2018265597" sldId="281"/>
            <ac:spMk id="16" creationId="{94CF262D-E916-4EAE-A9F8-27DAE225C9DE}"/>
          </ac:spMkLst>
        </pc:spChg>
        <pc:graphicFrameChg chg="mod">
          <ac:chgData name="Neron, Jean-Francois (SSC/SPC)" userId="ab12ac9d-9410-4291-86b5-14dcde1282ee" providerId="ADAL" clId="{E74DC507-FB3E-4E33-8174-0C32F6374E83}" dt="2025-05-21T15:47:29.756" v="1326" actId="20577"/>
          <ac:graphicFrameMkLst>
            <pc:docMk/>
            <pc:sldMk cId="2018265597" sldId="281"/>
            <ac:graphicFrameMk id="18" creationId="{FA3587E7-CA67-7401-8A4D-EBD3B925B580}"/>
          </ac:graphicFrameMkLst>
        </pc:graphicFrameChg>
      </pc:sldChg>
      <pc:sldChg chg="addSp delSp modSp add mod">
        <pc:chgData name="Neron, Jean-Francois (SSC/SPC)" userId="ab12ac9d-9410-4291-86b5-14dcde1282ee" providerId="ADAL" clId="{E74DC507-FB3E-4E33-8174-0C32F6374E83}" dt="2025-05-23T13:41:16.248" v="3733" actId="20577"/>
        <pc:sldMkLst>
          <pc:docMk/>
          <pc:sldMk cId="2689690910" sldId="282"/>
        </pc:sldMkLst>
        <pc:spChg chg="mod">
          <ac:chgData name="Neron, Jean-Francois (SSC/SPC)" userId="ab12ac9d-9410-4291-86b5-14dcde1282ee" providerId="ADAL" clId="{E74DC507-FB3E-4E33-8174-0C32F6374E83}" dt="2025-05-21T15:48:35.837" v="1341"/>
          <ac:spMkLst>
            <pc:docMk/>
            <pc:sldMk cId="2689690910" sldId="282"/>
            <ac:spMk id="2" creationId="{60DE5F54-15F9-2755-EAAC-32F6BE935511}"/>
          </ac:spMkLst>
        </pc:spChg>
        <pc:spChg chg="mod">
          <ac:chgData name="Neron, Jean-Francois (SSC/SPC)" userId="ab12ac9d-9410-4291-86b5-14dcde1282ee" providerId="ADAL" clId="{E74DC507-FB3E-4E33-8174-0C32F6374E83}" dt="2025-05-23T13:41:16.248" v="3733" actId="20577"/>
          <ac:spMkLst>
            <pc:docMk/>
            <pc:sldMk cId="2689690910" sldId="282"/>
            <ac:spMk id="3" creationId="{E70C303D-AD4E-9530-0AAD-721F39DEEA5D}"/>
          </ac:spMkLst>
        </pc:spChg>
        <pc:picChg chg="add mod">
          <ac:chgData name="Neron, Jean-Francois (SSC/SPC)" userId="ab12ac9d-9410-4291-86b5-14dcde1282ee" providerId="ADAL" clId="{E74DC507-FB3E-4E33-8174-0C32F6374E83}" dt="2025-05-22T14:53:51.242" v="2175"/>
          <ac:picMkLst>
            <pc:docMk/>
            <pc:sldMk cId="2689690910" sldId="282"/>
            <ac:picMk id="4" creationId="{6C3907CC-3B84-E8E5-C36E-6A3B33581946}"/>
          </ac:picMkLst>
        </pc:picChg>
        <pc:picChg chg="add mod">
          <ac:chgData name="Neron, Jean-Francois (SSC/SPC)" userId="ab12ac9d-9410-4291-86b5-14dcde1282ee" providerId="ADAL" clId="{E74DC507-FB3E-4E33-8174-0C32F6374E83}" dt="2025-05-22T14:53:51.242" v="2175"/>
          <ac:picMkLst>
            <pc:docMk/>
            <pc:sldMk cId="2689690910" sldId="282"/>
            <ac:picMk id="6" creationId="{F439531F-AFC9-972A-5D30-5948BA094B8E}"/>
          </ac:picMkLst>
        </pc:picChg>
        <pc:picChg chg="del">
          <ac:chgData name="Neron, Jean-Francois (SSC/SPC)" userId="ab12ac9d-9410-4291-86b5-14dcde1282ee" providerId="ADAL" clId="{E74DC507-FB3E-4E33-8174-0C32F6374E83}" dt="2025-05-22T14:53:48.137" v="2173" actId="478"/>
          <ac:picMkLst>
            <pc:docMk/>
            <pc:sldMk cId="2689690910" sldId="282"/>
            <ac:picMk id="7" creationId="{C803C9A6-751C-A68A-3FF0-335B1C146D5B}"/>
          </ac:picMkLst>
        </pc:picChg>
        <pc:picChg chg="del">
          <ac:chgData name="Neron, Jean-Francois (SSC/SPC)" userId="ab12ac9d-9410-4291-86b5-14dcde1282ee" providerId="ADAL" clId="{E74DC507-FB3E-4E33-8174-0C32F6374E83}" dt="2025-05-22T14:53:50.401" v="2174" actId="478"/>
          <ac:picMkLst>
            <pc:docMk/>
            <pc:sldMk cId="2689690910" sldId="282"/>
            <ac:picMk id="9" creationId="{90C5A908-9DAC-4DBD-AFA9-6A194751F32D}"/>
          </ac:picMkLst>
        </pc:picChg>
      </pc:sldChg>
      <pc:sldChg chg="addSp delSp modSp add mod">
        <pc:chgData name="Neron, Jean-Francois (SSC/SPC)" userId="ab12ac9d-9410-4291-86b5-14dcde1282ee" providerId="ADAL" clId="{E74DC507-FB3E-4E33-8174-0C32F6374E83}" dt="2025-05-23T15:01:03.362" v="3962" actId="478"/>
        <pc:sldMkLst>
          <pc:docMk/>
          <pc:sldMk cId="1953014591" sldId="283"/>
        </pc:sldMkLst>
        <pc:spChg chg="mod">
          <ac:chgData name="Neron, Jean-Francois (SSC/SPC)" userId="ab12ac9d-9410-4291-86b5-14dcde1282ee" providerId="ADAL" clId="{E74DC507-FB3E-4E33-8174-0C32F6374E83}" dt="2025-05-21T15:51:25.724" v="1344"/>
          <ac:spMkLst>
            <pc:docMk/>
            <pc:sldMk cId="1953014591" sldId="283"/>
            <ac:spMk id="2" creationId="{FD8A0163-8156-C6F1-2E06-80687C5EB37A}"/>
          </ac:spMkLst>
        </pc:spChg>
        <pc:spChg chg="mod">
          <ac:chgData name="Neron, Jean-Francois (SSC/SPC)" userId="ab12ac9d-9410-4291-86b5-14dcde1282ee" providerId="ADAL" clId="{E74DC507-FB3E-4E33-8174-0C32F6374E83}" dt="2025-05-23T12:30:13.385" v="3163" actId="20577"/>
          <ac:spMkLst>
            <pc:docMk/>
            <pc:sldMk cId="1953014591" sldId="283"/>
            <ac:spMk id="3" creationId="{13FD6F3A-90C4-B2E2-071B-B25F757677F4}"/>
          </ac:spMkLst>
        </pc:spChg>
        <pc:picChg chg="add del mod">
          <ac:chgData name="Neron, Jean-Francois (SSC/SPC)" userId="ab12ac9d-9410-4291-86b5-14dcde1282ee" providerId="ADAL" clId="{E74DC507-FB3E-4E33-8174-0C32F6374E83}" dt="2025-05-21T16:09:20.975" v="1378" actId="478"/>
          <ac:picMkLst>
            <pc:docMk/>
            <pc:sldMk cId="1953014591" sldId="283"/>
            <ac:picMk id="6" creationId="{CAD88AC7-F18A-8E94-0BDD-462211F9F5FE}"/>
          </ac:picMkLst>
        </pc:picChg>
        <pc:picChg chg="add mod ord">
          <ac:chgData name="Neron, Jean-Francois (SSC/SPC)" userId="ab12ac9d-9410-4291-86b5-14dcde1282ee" providerId="ADAL" clId="{E74DC507-FB3E-4E33-8174-0C32F6374E83}" dt="2025-05-23T15:01:00.220" v="3961" actId="167"/>
          <ac:picMkLst>
            <pc:docMk/>
            <pc:sldMk cId="1953014591" sldId="283"/>
            <ac:picMk id="6" creationId="{EE24641C-3D70-C6C9-F83F-4E17B628238A}"/>
          </ac:picMkLst>
        </pc:picChg>
        <pc:picChg chg="add del mod">
          <ac:chgData name="Neron, Jean-Francois (SSC/SPC)" userId="ab12ac9d-9410-4291-86b5-14dcde1282ee" providerId="ADAL" clId="{E74DC507-FB3E-4E33-8174-0C32F6374E83}" dt="2025-05-22T13:19:43.075" v="1947" actId="478"/>
          <ac:picMkLst>
            <pc:docMk/>
            <pc:sldMk cId="1953014591" sldId="283"/>
            <ac:picMk id="8" creationId="{92E19DED-B9F5-068C-9311-CF88024B8D0A}"/>
          </ac:picMkLst>
        </pc:picChg>
        <pc:picChg chg="add del mod">
          <ac:chgData name="Neron, Jean-Francois (SSC/SPC)" userId="ab12ac9d-9410-4291-86b5-14dcde1282ee" providerId="ADAL" clId="{E74DC507-FB3E-4E33-8174-0C32F6374E83}" dt="2025-05-23T15:01:03.362" v="3962" actId="478"/>
          <ac:picMkLst>
            <pc:docMk/>
            <pc:sldMk cId="1953014591" sldId="283"/>
            <ac:picMk id="10" creationId="{1286270C-E932-49A3-8608-D0E1627A972D}"/>
          </ac:picMkLst>
        </pc:picChg>
        <pc:picChg chg="del">
          <ac:chgData name="Neron, Jean-Francois (SSC/SPC)" userId="ab12ac9d-9410-4291-86b5-14dcde1282ee" providerId="ADAL" clId="{E74DC507-FB3E-4E33-8174-0C32F6374E83}" dt="2025-05-21T16:08:42.740" v="1373" actId="478"/>
          <ac:picMkLst>
            <pc:docMk/>
            <pc:sldMk cId="1953014591" sldId="283"/>
            <ac:picMk id="11" creationId="{C6A0E69F-45DC-44F3-8611-1A388395CA4B}"/>
          </ac:picMkLst>
        </pc:picChg>
      </pc:sldChg>
      <pc:sldChg chg="modSp add mod setBg">
        <pc:chgData name="Neron, Jean-Francois (SSC/SPC)" userId="ab12ac9d-9410-4291-86b5-14dcde1282ee" providerId="ADAL" clId="{E74DC507-FB3E-4E33-8174-0C32F6374E83}" dt="2025-05-21T16:15:34.926" v="1455" actId="2710"/>
        <pc:sldMkLst>
          <pc:docMk/>
          <pc:sldMk cId="2536343231" sldId="284"/>
        </pc:sldMkLst>
        <pc:spChg chg="mod">
          <ac:chgData name="Neron, Jean-Francois (SSC/SPC)" userId="ab12ac9d-9410-4291-86b5-14dcde1282ee" providerId="ADAL" clId="{E74DC507-FB3E-4E33-8174-0C32F6374E83}" dt="2025-05-21T16:15:10.718" v="1453"/>
          <ac:spMkLst>
            <pc:docMk/>
            <pc:sldMk cId="2536343231" sldId="284"/>
            <ac:spMk id="4" creationId="{254DD6D2-01A6-412F-BF49-113CBDF8FBE1}"/>
          </ac:spMkLst>
        </pc:spChg>
        <pc:spChg chg="mod">
          <ac:chgData name="Neron, Jean-Francois (SSC/SPC)" userId="ab12ac9d-9410-4291-86b5-14dcde1282ee" providerId="ADAL" clId="{E74DC507-FB3E-4E33-8174-0C32F6374E83}" dt="2025-05-21T16:15:34.926" v="1455" actId="2710"/>
          <ac:spMkLst>
            <pc:docMk/>
            <pc:sldMk cId="2536343231" sldId="284"/>
            <ac:spMk id="5" creationId="{C8D7F128-4133-4981-84CA-F5E3F5DAA2D4}"/>
          </ac:spMkLst>
        </pc:spChg>
        <pc:spChg chg="mod">
          <ac:chgData name="Neron, Jean-Francois (SSC/SPC)" userId="ab12ac9d-9410-4291-86b5-14dcde1282ee" providerId="ADAL" clId="{E74DC507-FB3E-4E33-8174-0C32F6374E83}" dt="2025-05-21T16:15:10.718" v="1453"/>
          <ac:spMkLst>
            <pc:docMk/>
            <pc:sldMk cId="2536343231" sldId="284"/>
            <ac:spMk id="16" creationId="{94CF262D-E916-4EAE-A9F8-27DAE225C9DE}"/>
          </ac:spMkLst>
        </pc:spChg>
      </pc:sldChg>
      <pc:sldChg chg="new del">
        <pc:chgData name="Neron, Jean-Francois (SSC/SPC)" userId="ab12ac9d-9410-4291-86b5-14dcde1282ee" providerId="ADAL" clId="{E74DC507-FB3E-4E33-8174-0C32F6374E83}" dt="2025-05-22T13:05:56.443" v="1788" actId="680"/>
        <pc:sldMkLst>
          <pc:docMk/>
          <pc:sldMk cId="44782332" sldId="285"/>
        </pc:sldMkLst>
      </pc:sldChg>
      <pc:sldChg chg="addSp delSp modSp new del mod modClrScheme chgLayout">
        <pc:chgData name="Neron, Jean-Francois (SSC/SPC)" userId="ab12ac9d-9410-4291-86b5-14dcde1282ee" providerId="ADAL" clId="{E74DC507-FB3E-4E33-8174-0C32F6374E83}" dt="2025-05-23T14:18:42.898" v="3759" actId="47"/>
        <pc:sldMkLst>
          <pc:docMk/>
          <pc:sldMk cId="3229660093" sldId="285"/>
        </pc:sldMkLst>
        <pc:spChg chg="add del mod ord">
          <ac:chgData name="Neron, Jean-Francois (SSC/SPC)" userId="ab12ac9d-9410-4291-86b5-14dcde1282ee" providerId="ADAL" clId="{E74DC507-FB3E-4E33-8174-0C32F6374E83}" dt="2025-05-22T17:47:46.717" v="2874" actId="700"/>
          <ac:spMkLst>
            <pc:docMk/>
            <pc:sldMk cId="3229660093" sldId="285"/>
            <ac:spMk id="2" creationId="{CFD44EEC-E96B-61AA-171C-C0F8933CA897}"/>
          </ac:spMkLst>
        </pc:spChg>
        <pc:spChg chg="mod ord">
          <ac:chgData name="Neron, Jean-Francois (SSC/SPC)" userId="ab12ac9d-9410-4291-86b5-14dcde1282ee" providerId="ADAL" clId="{E74DC507-FB3E-4E33-8174-0C32F6374E83}" dt="2025-05-22T17:47:46.717" v="2874" actId="700"/>
          <ac:spMkLst>
            <pc:docMk/>
            <pc:sldMk cId="3229660093" sldId="285"/>
            <ac:spMk id="3" creationId="{D0AEAE41-8BF8-0FF1-32FB-71D6B672E625}"/>
          </ac:spMkLst>
        </pc:spChg>
        <pc:spChg chg="add del mod ord">
          <ac:chgData name="Neron, Jean-Francois (SSC/SPC)" userId="ab12ac9d-9410-4291-86b5-14dcde1282ee" providerId="ADAL" clId="{E74DC507-FB3E-4E33-8174-0C32F6374E83}" dt="2025-05-22T18:56:31.738" v="3114" actId="255"/>
          <ac:spMkLst>
            <pc:docMk/>
            <pc:sldMk cId="3229660093" sldId="285"/>
            <ac:spMk id="4" creationId="{9AB3A106-505E-FF42-6C41-2FB6FFB11F7A}"/>
          </ac:spMkLst>
        </pc:spChg>
        <pc:spChg chg="mod ord">
          <ac:chgData name="Neron, Jean-Francois (SSC/SPC)" userId="ab12ac9d-9410-4291-86b5-14dcde1282ee" providerId="ADAL" clId="{E74DC507-FB3E-4E33-8174-0C32F6374E83}" dt="2025-05-22T17:47:46.717" v="2874" actId="700"/>
          <ac:spMkLst>
            <pc:docMk/>
            <pc:sldMk cId="3229660093" sldId="285"/>
            <ac:spMk id="5" creationId="{79623374-0AD8-5291-420F-2A1571794C9F}"/>
          </ac:spMkLst>
        </pc:spChg>
        <pc:spChg chg="add del mod ord">
          <ac:chgData name="Neron, Jean-Francois (SSC/SPC)" userId="ab12ac9d-9410-4291-86b5-14dcde1282ee" providerId="ADAL" clId="{E74DC507-FB3E-4E33-8174-0C32F6374E83}" dt="2025-05-22T17:47:46.717" v="2874" actId="700"/>
          <ac:spMkLst>
            <pc:docMk/>
            <pc:sldMk cId="3229660093" sldId="285"/>
            <ac:spMk id="6" creationId="{27F9ABEA-6FD2-8368-17BC-4FA0559C4085}"/>
          </ac:spMkLst>
        </pc:spChg>
        <pc:spChg chg="add del mod ord">
          <ac:chgData name="Neron, Jean-Francois (SSC/SPC)" userId="ab12ac9d-9410-4291-86b5-14dcde1282ee" providerId="ADAL" clId="{E74DC507-FB3E-4E33-8174-0C32F6374E83}" dt="2025-05-22T17:47:46.717" v="2874" actId="700"/>
          <ac:spMkLst>
            <pc:docMk/>
            <pc:sldMk cId="3229660093" sldId="285"/>
            <ac:spMk id="7" creationId="{2BBB5B75-3F5E-890C-49B9-B59330102F0A}"/>
          </ac:spMkLst>
        </pc:spChg>
        <pc:spChg chg="add del mod ord">
          <ac:chgData name="Neron, Jean-Francois (SSC/SPC)" userId="ab12ac9d-9410-4291-86b5-14dcde1282ee" providerId="ADAL" clId="{E74DC507-FB3E-4E33-8174-0C32F6374E83}" dt="2025-05-22T17:47:46.717" v="2874" actId="700"/>
          <ac:spMkLst>
            <pc:docMk/>
            <pc:sldMk cId="3229660093" sldId="285"/>
            <ac:spMk id="8" creationId="{975B2326-1D63-D25E-A265-4A2B28EE8465}"/>
          </ac:spMkLst>
        </pc:spChg>
      </pc:sldChg>
      <pc:sldChg chg="addSp delSp modSp add mod">
        <pc:chgData name="Neron, Jean-Francois (SSC/SPC)" userId="ab12ac9d-9410-4291-86b5-14dcde1282ee" providerId="ADAL" clId="{E74DC507-FB3E-4E33-8174-0C32F6374E83}" dt="2025-05-22T18:21:38.786" v="2946" actId="1076"/>
        <pc:sldMkLst>
          <pc:docMk/>
          <pc:sldMk cId="3194041858" sldId="286"/>
        </pc:sldMkLst>
        <pc:spChg chg="mod">
          <ac:chgData name="Neron, Jean-Francois (SSC/SPC)" userId="ab12ac9d-9410-4291-86b5-14dcde1282ee" providerId="ADAL" clId="{E74DC507-FB3E-4E33-8174-0C32F6374E83}" dt="2025-05-22T17:52:32.801" v="2914" actId="1076"/>
          <ac:spMkLst>
            <pc:docMk/>
            <pc:sldMk cId="3194041858" sldId="286"/>
            <ac:spMk id="5" creationId="{C8D7F128-4133-4981-84CA-F5E3F5DAA2D4}"/>
          </ac:spMkLst>
        </pc:spChg>
        <pc:spChg chg="add mod">
          <ac:chgData name="Neron, Jean-Francois (SSC/SPC)" userId="ab12ac9d-9410-4291-86b5-14dcde1282ee" providerId="ADAL" clId="{E74DC507-FB3E-4E33-8174-0C32F6374E83}" dt="2025-05-22T17:49:20.392" v="2891" actId="14100"/>
          <ac:spMkLst>
            <pc:docMk/>
            <pc:sldMk cId="3194041858" sldId="286"/>
            <ac:spMk id="6" creationId="{51F8588F-29ED-96B5-BC5A-EA0A2D94822C}"/>
          </ac:spMkLst>
        </pc:spChg>
        <pc:spChg chg="add mod">
          <ac:chgData name="Neron, Jean-Francois (SSC/SPC)" userId="ab12ac9d-9410-4291-86b5-14dcde1282ee" providerId="ADAL" clId="{E74DC507-FB3E-4E33-8174-0C32F6374E83}" dt="2025-05-22T17:52:37.906" v="2915" actId="1076"/>
          <ac:spMkLst>
            <pc:docMk/>
            <pc:sldMk cId="3194041858" sldId="286"/>
            <ac:spMk id="8" creationId="{FAA0AA33-5B9C-DA21-5763-B7ED9C40DA33}"/>
          </ac:spMkLst>
        </pc:spChg>
        <pc:spChg chg="del mod">
          <ac:chgData name="Neron, Jean-Francois (SSC/SPC)" userId="ab12ac9d-9410-4291-86b5-14dcde1282ee" providerId="ADAL" clId="{E74DC507-FB3E-4E33-8174-0C32F6374E83}" dt="2025-05-22T17:48:26.999" v="2879" actId="478"/>
          <ac:spMkLst>
            <pc:docMk/>
            <pc:sldMk cId="3194041858" sldId="286"/>
            <ac:spMk id="14" creationId="{8AC0AC79-C307-69F5-7B60-DF8C39751D84}"/>
          </ac:spMkLst>
        </pc:spChg>
        <pc:spChg chg="mod">
          <ac:chgData name="Neron, Jean-Francois (SSC/SPC)" userId="ab12ac9d-9410-4291-86b5-14dcde1282ee" providerId="ADAL" clId="{E74DC507-FB3E-4E33-8174-0C32F6374E83}" dt="2025-05-22T17:42:09.187" v="2782"/>
          <ac:spMkLst>
            <pc:docMk/>
            <pc:sldMk cId="3194041858" sldId="286"/>
            <ac:spMk id="15" creationId="{7E239250-0925-4906-9633-5C94A2458960}"/>
          </ac:spMkLst>
        </pc:spChg>
        <pc:spChg chg="mod">
          <ac:chgData name="Neron, Jean-Francois (SSC/SPC)" userId="ab12ac9d-9410-4291-86b5-14dcde1282ee" providerId="ADAL" clId="{E74DC507-FB3E-4E33-8174-0C32F6374E83}" dt="2025-05-22T17:46:37.134" v="2870" actId="20577"/>
          <ac:spMkLst>
            <pc:docMk/>
            <pc:sldMk cId="3194041858" sldId="286"/>
            <ac:spMk id="16" creationId="{94CF262D-E916-4EAE-A9F8-27DAE225C9DE}"/>
          </ac:spMkLst>
        </pc:spChg>
        <pc:picChg chg="add mod">
          <ac:chgData name="Neron, Jean-Francois (SSC/SPC)" userId="ab12ac9d-9410-4291-86b5-14dcde1282ee" providerId="ADAL" clId="{E74DC507-FB3E-4E33-8174-0C32F6374E83}" dt="2025-05-22T17:48:45.011" v="2884" actId="1076"/>
          <ac:picMkLst>
            <pc:docMk/>
            <pc:sldMk cId="3194041858" sldId="286"/>
            <ac:picMk id="2" creationId="{AE767C56-2659-2DC5-250D-1A5779581056}"/>
          </ac:picMkLst>
        </pc:picChg>
        <pc:picChg chg="add mod">
          <ac:chgData name="Neron, Jean-Francois (SSC/SPC)" userId="ab12ac9d-9410-4291-86b5-14dcde1282ee" providerId="ADAL" clId="{E74DC507-FB3E-4E33-8174-0C32F6374E83}" dt="2025-05-22T17:48:45.011" v="2884" actId="1076"/>
          <ac:picMkLst>
            <pc:docMk/>
            <pc:sldMk cId="3194041858" sldId="286"/>
            <ac:picMk id="3" creationId="{B9D22A1D-3D7E-DCA3-1BCE-50A03CE03482}"/>
          </ac:picMkLst>
        </pc:picChg>
        <pc:picChg chg="mod">
          <ac:chgData name="Neron, Jean-Francois (SSC/SPC)" userId="ab12ac9d-9410-4291-86b5-14dcde1282ee" providerId="ADAL" clId="{E74DC507-FB3E-4E33-8174-0C32F6374E83}" dt="2025-05-22T18:21:38.786" v="2946" actId="1076"/>
          <ac:picMkLst>
            <pc:docMk/>
            <pc:sldMk cId="3194041858" sldId="286"/>
            <ac:picMk id="7" creationId="{8A17BB9F-A6A2-F1C3-001E-772425118156}"/>
          </ac:picMkLst>
        </pc:picChg>
        <pc:picChg chg="del">
          <ac:chgData name="Neron, Jean-Francois (SSC/SPC)" userId="ab12ac9d-9410-4291-86b5-14dcde1282ee" providerId="ADAL" clId="{E74DC507-FB3E-4E33-8174-0C32F6374E83}" dt="2025-05-22T17:48:26.999" v="2879" actId="478"/>
          <ac:picMkLst>
            <pc:docMk/>
            <pc:sldMk cId="3194041858" sldId="286"/>
            <ac:picMk id="2052" creationId="{CDCFAEFE-24ED-E813-C362-3D849AEDF94A}"/>
          </ac:picMkLst>
        </pc:picChg>
        <pc:picChg chg="del">
          <ac:chgData name="Neron, Jean-Francois (SSC/SPC)" userId="ab12ac9d-9410-4291-86b5-14dcde1282ee" providerId="ADAL" clId="{E74DC507-FB3E-4E33-8174-0C32F6374E83}" dt="2025-05-22T17:48:26.999" v="2879" actId="478"/>
          <ac:picMkLst>
            <pc:docMk/>
            <pc:sldMk cId="3194041858" sldId="286"/>
            <ac:picMk id="2054" creationId="{7ACD0284-C2E9-42BE-69EC-B762D7729C21}"/>
          </ac:picMkLst>
        </pc:picChg>
      </pc:sldChg>
      <pc:sldChg chg="addSp delSp modSp add mod">
        <pc:chgData name="Neron, Jean-Francois (SSC/SPC)" userId="ab12ac9d-9410-4291-86b5-14dcde1282ee" providerId="ADAL" clId="{E74DC507-FB3E-4E33-8174-0C32F6374E83}" dt="2025-05-23T12:29:23.860" v="3141" actId="478"/>
        <pc:sldMkLst>
          <pc:docMk/>
          <pc:sldMk cId="1530929610" sldId="287"/>
        </pc:sldMkLst>
        <pc:spChg chg="mod">
          <ac:chgData name="Neron, Jean-Francois (SSC/SPC)" userId="ab12ac9d-9410-4291-86b5-14dcde1282ee" providerId="ADAL" clId="{E74DC507-FB3E-4E33-8174-0C32F6374E83}" dt="2025-05-22T18:35:07.477" v="3052"/>
          <ac:spMkLst>
            <pc:docMk/>
            <pc:sldMk cId="1530929610" sldId="287"/>
            <ac:spMk id="15" creationId="{7E239250-0925-4906-9633-5C94A2458960}"/>
          </ac:spMkLst>
        </pc:spChg>
        <pc:spChg chg="mod">
          <ac:chgData name="Neron, Jean-Francois (SSC/SPC)" userId="ab12ac9d-9410-4291-86b5-14dcde1282ee" providerId="ADAL" clId="{E74DC507-FB3E-4E33-8174-0C32F6374E83}" dt="2025-05-22T18:59:37.992" v="3128" actId="20577"/>
          <ac:spMkLst>
            <pc:docMk/>
            <pc:sldMk cId="1530929610" sldId="287"/>
            <ac:spMk id="16" creationId="{94CF262D-E916-4EAE-A9F8-27DAE225C9DE}"/>
          </ac:spMkLst>
        </pc:spChg>
        <pc:spChg chg="mod">
          <ac:chgData name="Neron, Jean-Francois (SSC/SPC)" userId="ab12ac9d-9410-4291-86b5-14dcde1282ee" providerId="ADAL" clId="{E74DC507-FB3E-4E33-8174-0C32F6374E83}" dt="2025-05-23T12:29:11.663" v="3140" actId="1076"/>
          <ac:spMkLst>
            <pc:docMk/>
            <pc:sldMk cId="1530929610" sldId="287"/>
            <ac:spMk id="23" creationId="{E6450CC2-1A40-BE37-2BE1-C1BD44359BE4}"/>
          </ac:spMkLst>
        </pc:spChg>
        <pc:spChg chg="del">
          <ac:chgData name="Neron, Jean-Francois (SSC/SPC)" userId="ab12ac9d-9410-4291-86b5-14dcde1282ee" providerId="ADAL" clId="{E74DC507-FB3E-4E33-8174-0C32F6374E83}" dt="2025-05-23T12:29:23.860" v="3141" actId="478"/>
          <ac:spMkLst>
            <pc:docMk/>
            <pc:sldMk cId="1530929610" sldId="287"/>
            <ac:spMk id="30" creationId="{2EABC1A3-D37A-E3DB-DB7C-72AB776D8B3A}"/>
          </ac:spMkLst>
        </pc:spChg>
        <pc:picChg chg="add mod">
          <ac:chgData name="Neron, Jean-Francois (SSC/SPC)" userId="ab12ac9d-9410-4291-86b5-14dcde1282ee" providerId="ADAL" clId="{E74DC507-FB3E-4E33-8174-0C32F6374E83}" dt="2025-05-22T18:49:39.559" v="3087"/>
          <ac:picMkLst>
            <pc:docMk/>
            <pc:sldMk cId="1530929610" sldId="287"/>
            <ac:picMk id="2" creationId="{B0F57457-631B-4964-7130-79BF8DB8CE0A}"/>
          </ac:picMkLst>
        </pc:picChg>
        <pc:picChg chg="add mod">
          <ac:chgData name="Neron, Jean-Francois (SSC/SPC)" userId="ab12ac9d-9410-4291-86b5-14dcde1282ee" providerId="ADAL" clId="{E74DC507-FB3E-4E33-8174-0C32F6374E83}" dt="2025-05-22T18:49:39.559" v="3087"/>
          <ac:picMkLst>
            <pc:docMk/>
            <pc:sldMk cId="1530929610" sldId="287"/>
            <ac:picMk id="5" creationId="{244C1D63-95DC-A06C-7246-7593988272F0}"/>
          </ac:picMkLst>
        </pc:picChg>
        <pc:picChg chg="add mod">
          <ac:chgData name="Neron, Jean-Francois (SSC/SPC)" userId="ab12ac9d-9410-4291-86b5-14dcde1282ee" providerId="ADAL" clId="{E74DC507-FB3E-4E33-8174-0C32F6374E83}" dt="2025-05-22T18:49:39.559" v="3087"/>
          <ac:picMkLst>
            <pc:docMk/>
            <pc:sldMk cId="1530929610" sldId="287"/>
            <ac:picMk id="6" creationId="{21A46138-B376-C818-DAAB-F77143B86D46}"/>
          </ac:picMkLst>
        </pc:picChg>
        <pc:picChg chg="add mod">
          <ac:chgData name="Neron, Jean-Francois (SSC/SPC)" userId="ab12ac9d-9410-4291-86b5-14dcde1282ee" providerId="ADAL" clId="{E74DC507-FB3E-4E33-8174-0C32F6374E83}" dt="2025-05-22T18:49:39.559" v="3087"/>
          <ac:picMkLst>
            <pc:docMk/>
            <pc:sldMk cId="1530929610" sldId="287"/>
            <ac:picMk id="7" creationId="{E6022F0F-892A-9999-3DA3-E9D9A57BE80D}"/>
          </ac:picMkLst>
        </pc:picChg>
        <pc:picChg chg="add mod">
          <ac:chgData name="Neron, Jean-Francois (SSC/SPC)" userId="ab12ac9d-9410-4291-86b5-14dcde1282ee" providerId="ADAL" clId="{E74DC507-FB3E-4E33-8174-0C32F6374E83}" dt="2025-05-22T18:49:51.050" v="3092"/>
          <ac:picMkLst>
            <pc:docMk/>
            <pc:sldMk cId="1530929610" sldId="287"/>
            <ac:picMk id="8" creationId="{C9B38F6D-3B40-9303-DA13-51CCEDB685F7}"/>
          </ac:picMkLst>
        </pc:picChg>
        <pc:picChg chg="add mod">
          <ac:chgData name="Neron, Jean-Francois (SSC/SPC)" userId="ab12ac9d-9410-4291-86b5-14dcde1282ee" providerId="ADAL" clId="{E74DC507-FB3E-4E33-8174-0C32F6374E83}" dt="2025-05-22T18:49:51.050" v="3092"/>
          <ac:picMkLst>
            <pc:docMk/>
            <pc:sldMk cId="1530929610" sldId="287"/>
            <ac:picMk id="9" creationId="{181E347F-EBCD-8EC3-6DD5-F86C2C62828B}"/>
          </ac:picMkLst>
        </pc:picChg>
        <pc:picChg chg="add mod">
          <ac:chgData name="Neron, Jean-Francois (SSC/SPC)" userId="ab12ac9d-9410-4291-86b5-14dcde1282ee" providerId="ADAL" clId="{E74DC507-FB3E-4E33-8174-0C32F6374E83}" dt="2025-05-22T18:49:51.050" v="3092"/>
          <ac:picMkLst>
            <pc:docMk/>
            <pc:sldMk cId="1530929610" sldId="287"/>
            <ac:picMk id="11" creationId="{4401D8DF-E614-0D66-DB45-16D9B64BBCCB}"/>
          </ac:picMkLst>
        </pc:picChg>
        <pc:picChg chg="add mod">
          <ac:chgData name="Neron, Jean-Francois (SSC/SPC)" userId="ab12ac9d-9410-4291-86b5-14dcde1282ee" providerId="ADAL" clId="{E74DC507-FB3E-4E33-8174-0C32F6374E83}" dt="2025-05-22T18:49:51.050" v="3092"/>
          <ac:picMkLst>
            <pc:docMk/>
            <pc:sldMk cId="1530929610" sldId="287"/>
            <ac:picMk id="12" creationId="{56F61681-F7D7-9333-719B-BA85D7735E1B}"/>
          </ac:picMkLst>
        </pc:picChg>
        <pc:picChg chg="mod">
          <ac:chgData name="Neron, Jean-Francois (SSC/SPC)" userId="ab12ac9d-9410-4291-86b5-14dcde1282ee" providerId="ADAL" clId="{E74DC507-FB3E-4E33-8174-0C32F6374E83}" dt="2025-05-22T18:51:15.628" v="3097" actId="1076"/>
          <ac:picMkLst>
            <pc:docMk/>
            <pc:sldMk cId="1530929610" sldId="287"/>
            <ac:picMk id="17" creationId="{1E6E5BED-2101-D651-D591-87B0CE3FC702}"/>
          </ac:picMkLst>
        </pc:picChg>
        <pc:picChg chg="mod">
          <ac:chgData name="Neron, Jean-Francois (SSC/SPC)" userId="ab12ac9d-9410-4291-86b5-14dcde1282ee" providerId="ADAL" clId="{E74DC507-FB3E-4E33-8174-0C32F6374E83}" dt="2025-05-22T18:50:17.779" v="3093" actId="1076"/>
          <ac:picMkLst>
            <pc:docMk/>
            <pc:sldMk cId="1530929610" sldId="287"/>
            <ac:picMk id="20" creationId="{0AD251B0-B81D-B969-38CC-DC0D0B07BCD8}"/>
          </ac:picMkLst>
        </pc:picChg>
        <pc:picChg chg="del">
          <ac:chgData name="Neron, Jean-Francois (SSC/SPC)" userId="ab12ac9d-9410-4291-86b5-14dcde1282ee" providerId="ADAL" clId="{E74DC507-FB3E-4E33-8174-0C32F6374E83}" dt="2025-05-22T18:49:46.860" v="3089" actId="478"/>
          <ac:picMkLst>
            <pc:docMk/>
            <pc:sldMk cId="1530929610" sldId="287"/>
            <ac:picMk id="25" creationId="{A7E5EFFA-CE76-869B-1498-0E7C84364875}"/>
          </ac:picMkLst>
        </pc:picChg>
        <pc:picChg chg="del">
          <ac:chgData name="Neron, Jean-Francois (SSC/SPC)" userId="ab12ac9d-9410-4291-86b5-14dcde1282ee" providerId="ADAL" clId="{E74DC507-FB3E-4E33-8174-0C32F6374E83}" dt="2025-05-22T18:49:47.775" v="3090" actId="478"/>
          <ac:picMkLst>
            <pc:docMk/>
            <pc:sldMk cId="1530929610" sldId="287"/>
            <ac:picMk id="27" creationId="{00C56FE6-8C6A-13C5-38EE-C159DCC57F7B}"/>
          </ac:picMkLst>
        </pc:picChg>
        <pc:picChg chg="del">
          <ac:chgData name="Neron, Jean-Francois (SSC/SPC)" userId="ab12ac9d-9410-4291-86b5-14dcde1282ee" providerId="ADAL" clId="{E74DC507-FB3E-4E33-8174-0C32F6374E83}" dt="2025-05-22T18:49:48.577" v="3091" actId="478"/>
          <ac:picMkLst>
            <pc:docMk/>
            <pc:sldMk cId="1530929610" sldId="287"/>
            <ac:picMk id="1028" creationId="{FDC980B7-BBC2-B2E8-C95D-41F2E71BFCC7}"/>
          </ac:picMkLst>
        </pc:picChg>
        <pc:picChg chg="del">
          <ac:chgData name="Neron, Jean-Francois (SSC/SPC)" userId="ab12ac9d-9410-4291-86b5-14dcde1282ee" providerId="ADAL" clId="{E74DC507-FB3E-4E33-8174-0C32F6374E83}" dt="2025-05-22T18:49:44.846" v="3088" actId="478"/>
          <ac:picMkLst>
            <pc:docMk/>
            <pc:sldMk cId="1530929610" sldId="287"/>
            <ac:picMk id="1030" creationId="{5458623D-97CB-8A98-0481-E4CA7F77BAE9}"/>
          </ac:picMkLst>
        </pc:picChg>
      </pc:sldChg>
      <pc:sldChg chg="addSp delSp modSp add del mod">
        <pc:chgData name="Neron, Jean-Francois (SSC/SPC)" userId="ab12ac9d-9410-4291-86b5-14dcde1282ee" providerId="ADAL" clId="{E74DC507-FB3E-4E33-8174-0C32F6374E83}" dt="2025-05-23T13:28:35.205" v="3539" actId="47"/>
        <pc:sldMkLst>
          <pc:docMk/>
          <pc:sldMk cId="3669106743" sldId="288"/>
        </pc:sldMkLst>
        <pc:spChg chg="add mod">
          <ac:chgData name="Neron, Jean-Francois (SSC/SPC)" userId="ab12ac9d-9410-4291-86b5-14dcde1282ee" providerId="ADAL" clId="{E74DC507-FB3E-4E33-8174-0C32F6374E83}" dt="2025-05-23T13:25:35.490" v="3494" actId="20577"/>
          <ac:spMkLst>
            <pc:docMk/>
            <pc:sldMk cId="3669106743" sldId="288"/>
            <ac:spMk id="5" creationId="{139C3CEA-6D82-8F34-92CF-C3872DA2BF5C}"/>
          </ac:spMkLst>
        </pc:spChg>
        <pc:spChg chg="mod">
          <ac:chgData name="Neron, Jean-Francois (SSC/SPC)" userId="ab12ac9d-9410-4291-86b5-14dcde1282ee" providerId="ADAL" clId="{E74DC507-FB3E-4E33-8174-0C32F6374E83}" dt="2025-05-23T13:24:15.469" v="3455" actId="20577"/>
          <ac:spMkLst>
            <pc:docMk/>
            <pc:sldMk cId="3669106743" sldId="288"/>
            <ac:spMk id="7" creationId="{6E9B30E0-8C7A-7EFA-8A68-C5427087EDC9}"/>
          </ac:spMkLst>
        </pc:spChg>
        <pc:spChg chg="mod">
          <ac:chgData name="Neron, Jean-Francois (SSC/SPC)" userId="ab12ac9d-9410-4291-86b5-14dcde1282ee" providerId="ADAL" clId="{E74DC507-FB3E-4E33-8174-0C32F6374E83}" dt="2025-05-23T13:24:21.077" v="3457" actId="20577"/>
          <ac:spMkLst>
            <pc:docMk/>
            <pc:sldMk cId="3669106743" sldId="288"/>
            <ac:spMk id="8" creationId="{33B9E8B9-9A0B-8D79-D3E1-7578D410B183}"/>
          </ac:spMkLst>
        </pc:spChg>
        <pc:spChg chg="add del">
          <ac:chgData name="Neron, Jean-Francois (SSC/SPC)" userId="ab12ac9d-9410-4291-86b5-14dcde1282ee" providerId="ADAL" clId="{E74DC507-FB3E-4E33-8174-0C32F6374E83}" dt="2025-05-23T13:14:40.870" v="3286" actId="22"/>
          <ac:spMkLst>
            <pc:docMk/>
            <pc:sldMk cId="3669106743" sldId="288"/>
            <ac:spMk id="9" creationId="{1CBB0211-A3DF-E885-BEF2-0E879D85CC36}"/>
          </ac:spMkLst>
        </pc:spChg>
        <pc:spChg chg="mod">
          <ac:chgData name="Neron, Jean-Francois (SSC/SPC)" userId="ab12ac9d-9410-4291-86b5-14dcde1282ee" providerId="ADAL" clId="{E74DC507-FB3E-4E33-8174-0C32F6374E83}" dt="2025-05-23T13:25:16.548" v="3468" actId="20577"/>
          <ac:spMkLst>
            <pc:docMk/>
            <pc:sldMk cId="3669106743" sldId="288"/>
            <ac:spMk id="13" creationId="{A8DFB53A-41A1-693B-3F5C-77ADFE29381F}"/>
          </ac:spMkLst>
        </pc:spChg>
        <pc:picChg chg="add mod">
          <ac:chgData name="Neron, Jean-Francois (SSC/SPC)" userId="ab12ac9d-9410-4291-86b5-14dcde1282ee" providerId="ADAL" clId="{E74DC507-FB3E-4E33-8174-0C32F6374E83}" dt="2025-05-23T13:08:59.601" v="3244" actId="1076"/>
          <ac:picMkLst>
            <pc:docMk/>
            <pc:sldMk cId="3669106743" sldId="288"/>
            <ac:picMk id="3" creationId="{4BEDA462-B702-4AC0-01F1-B6A1FE4FD80A}"/>
          </ac:picMkLst>
        </pc:picChg>
        <pc:picChg chg="mod">
          <ac:chgData name="Neron, Jean-Francois (SSC/SPC)" userId="ab12ac9d-9410-4291-86b5-14dcde1282ee" providerId="ADAL" clId="{E74DC507-FB3E-4E33-8174-0C32F6374E83}" dt="2025-05-23T13:08:06.407" v="3241" actId="1076"/>
          <ac:picMkLst>
            <pc:docMk/>
            <pc:sldMk cId="3669106743" sldId="288"/>
            <ac:picMk id="10" creationId="{4FF77804-F277-3D1E-5BAD-830B3AA653DD}"/>
          </ac:picMkLst>
        </pc:picChg>
      </pc:sldChg>
      <pc:sldChg chg="modSp add mod">
        <pc:chgData name="Neron, Jean-Francois (SSC/SPC)" userId="ab12ac9d-9410-4291-86b5-14dcde1282ee" providerId="ADAL" clId="{E74DC507-FB3E-4E33-8174-0C32F6374E83}" dt="2025-05-23T13:39:10.017" v="3714" actId="2711"/>
        <pc:sldMkLst>
          <pc:docMk/>
          <pc:sldMk cId="3479343400" sldId="289"/>
        </pc:sldMkLst>
        <pc:spChg chg="mod">
          <ac:chgData name="Neron, Jean-Francois (SSC/SPC)" userId="ab12ac9d-9410-4291-86b5-14dcde1282ee" providerId="ADAL" clId="{E74DC507-FB3E-4E33-8174-0C32F6374E83}" dt="2025-05-23T13:39:10.017" v="3714" actId="2711"/>
          <ac:spMkLst>
            <pc:docMk/>
            <pc:sldMk cId="3479343400" sldId="289"/>
            <ac:spMk id="5" creationId="{139C3CEA-6D82-8F34-92CF-C3872DA2BF5C}"/>
          </ac:spMkLst>
        </pc:spChg>
        <pc:spChg chg="mod">
          <ac:chgData name="Neron, Jean-Francois (SSC/SPC)" userId="ab12ac9d-9410-4291-86b5-14dcde1282ee" providerId="ADAL" clId="{E74DC507-FB3E-4E33-8174-0C32F6374E83}" dt="2025-05-23T13:23:48.353" v="3430" actId="20577"/>
          <ac:spMkLst>
            <pc:docMk/>
            <pc:sldMk cId="3479343400" sldId="289"/>
            <ac:spMk id="7" creationId="{6E9B30E0-8C7A-7EFA-8A68-C5427087EDC9}"/>
          </ac:spMkLst>
        </pc:spChg>
        <pc:spChg chg="mod">
          <ac:chgData name="Neron, Jean-Francois (SSC/SPC)" userId="ab12ac9d-9410-4291-86b5-14dcde1282ee" providerId="ADAL" clId="{E74DC507-FB3E-4E33-8174-0C32F6374E83}" dt="2025-05-23T13:38:54.097" v="3712" actId="2711"/>
          <ac:spMkLst>
            <pc:docMk/>
            <pc:sldMk cId="3479343400" sldId="289"/>
            <ac:spMk id="8" creationId="{33B9E8B9-9A0B-8D79-D3E1-7578D410B183}"/>
          </ac:spMkLst>
        </pc:spChg>
        <pc:spChg chg="mod">
          <ac:chgData name="Neron, Jean-Francois (SSC/SPC)" userId="ab12ac9d-9410-4291-86b5-14dcde1282ee" providerId="ADAL" clId="{E74DC507-FB3E-4E33-8174-0C32F6374E83}" dt="2025-05-23T13:39:03.511" v="3713" actId="2711"/>
          <ac:spMkLst>
            <pc:docMk/>
            <pc:sldMk cId="3479343400" sldId="289"/>
            <ac:spMk id="13" creationId="{A8DFB53A-41A1-693B-3F5C-77ADFE29381F}"/>
          </ac:spMkLst>
        </pc:spChg>
        <pc:picChg chg="mod">
          <ac:chgData name="Neron, Jean-Francois (SSC/SPC)" userId="ab12ac9d-9410-4291-86b5-14dcde1282ee" providerId="ADAL" clId="{E74DC507-FB3E-4E33-8174-0C32F6374E83}" dt="2025-05-23T13:19:40.578" v="3316" actId="1076"/>
          <ac:picMkLst>
            <pc:docMk/>
            <pc:sldMk cId="3479343400" sldId="289"/>
            <ac:picMk id="3" creationId="{4BEDA462-B702-4AC0-01F1-B6A1FE4FD80A}"/>
          </ac:picMkLst>
        </pc:picChg>
        <pc:picChg chg="mod">
          <ac:chgData name="Neron, Jean-Francois (SSC/SPC)" userId="ab12ac9d-9410-4291-86b5-14dcde1282ee" providerId="ADAL" clId="{E74DC507-FB3E-4E33-8174-0C32F6374E83}" dt="2025-05-23T13:30:54.675" v="3578" actId="1076"/>
          <ac:picMkLst>
            <pc:docMk/>
            <pc:sldMk cId="3479343400" sldId="289"/>
            <ac:picMk id="10" creationId="{4FF77804-F277-3D1E-5BAD-830B3AA653DD}"/>
          </ac:picMkLst>
        </pc:picChg>
      </pc:sldChg>
      <pc:sldChg chg="modSp add mod">
        <pc:chgData name="Neron, Jean-Francois (SSC/SPC)" userId="ab12ac9d-9410-4291-86b5-14dcde1282ee" providerId="ADAL" clId="{E74DC507-FB3E-4E33-8174-0C32F6374E83}" dt="2025-05-23T13:35:07.785" v="3711" actId="20577"/>
        <pc:sldMkLst>
          <pc:docMk/>
          <pc:sldMk cId="767885187" sldId="290"/>
        </pc:sldMkLst>
        <pc:spChg chg="mod">
          <ac:chgData name="Neron, Jean-Francois (SSC/SPC)" userId="ab12ac9d-9410-4291-86b5-14dcde1282ee" providerId="ADAL" clId="{E74DC507-FB3E-4E33-8174-0C32F6374E83}" dt="2025-05-23T13:34:17.819" v="3705" actId="2711"/>
          <ac:spMkLst>
            <pc:docMk/>
            <pc:sldMk cId="767885187" sldId="290"/>
            <ac:spMk id="5" creationId="{139C3CEA-6D82-8F34-92CF-C3872DA2BF5C}"/>
          </ac:spMkLst>
        </pc:spChg>
        <pc:spChg chg="mod">
          <ac:chgData name="Neron, Jean-Francois (SSC/SPC)" userId="ab12ac9d-9410-4291-86b5-14dcde1282ee" providerId="ADAL" clId="{E74DC507-FB3E-4E33-8174-0C32F6374E83}" dt="2025-05-23T13:28:57.834" v="3558" actId="20577"/>
          <ac:spMkLst>
            <pc:docMk/>
            <pc:sldMk cId="767885187" sldId="290"/>
            <ac:spMk id="7" creationId="{6E9B30E0-8C7A-7EFA-8A68-C5427087EDC9}"/>
          </ac:spMkLst>
        </pc:spChg>
        <pc:spChg chg="mod">
          <ac:chgData name="Neron, Jean-Francois (SSC/SPC)" userId="ab12ac9d-9410-4291-86b5-14dcde1282ee" providerId="ADAL" clId="{E74DC507-FB3E-4E33-8174-0C32F6374E83}" dt="2025-05-23T13:34:11.890" v="3704" actId="2711"/>
          <ac:spMkLst>
            <pc:docMk/>
            <pc:sldMk cId="767885187" sldId="290"/>
            <ac:spMk id="8" creationId="{33B9E8B9-9A0B-8D79-D3E1-7578D410B183}"/>
          </ac:spMkLst>
        </pc:spChg>
        <pc:spChg chg="mod">
          <ac:chgData name="Neron, Jean-Francois (SSC/SPC)" userId="ab12ac9d-9410-4291-86b5-14dcde1282ee" providerId="ADAL" clId="{E74DC507-FB3E-4E33-8174-0C32F6374E83}" dt="2025-05-23T13:35:07.785" v="3711" actId="20577"/>
          <ac:spMkLst>
            <pc:docMk/>
            <pc:sldMk cId="767885187" sldId="290"/>
            <ac:spMk id="13" creationId="{A8DFB53A-41A1-693B-3F5C-77ADFE29381F}"/>
          </ac:spMkLst>
        </pc:spChg>
        <pc:spChg chg="mod">
          <ac:chgData name="Neron, Jean-Francois (SSC/SPC)" userId="ab12ac9d-9410-4291-86b5-14dcde1282ee" providerId="ADAL" clId="{E74DC507-FB3E-4E33-8174-0C32F6374E83}" dt="2025-05-23T13:29:07.006" v="3559"/>
          <ac:spMkLst>
            <pc:docMk/>
            <pc:sldMk cId="767885187" sldId="290"/>
            <ac:spMk id="15" creationId="{7E239250-0925-4906-9633-5C94A2458960}"/>
          </ac:spMkLst>
        </pc:spChg>
        <pc:spChg chg="mod">
          <ac:chgData name="Neron, Jean-Francois (SSC/SPC)" userId="ab12ac9d-9410-4291-86b5-14dcde1282ee" providerId="ADAL" clId="{E74DC507-FB3E-4E33-8174-0C32F6374E83}" dt="2025-05-23T13:29:43.366" v="3573" actId="20577"/>
          <ac:spMkLst>
            <pc:docMk/>
            <pc:sldMk cId="767885187" sldId="290"/>
            <ac:spMk id="16" creationId="{94CF262D-E916-4EAE-A9F8-27DAE225C9DE}"/>
          </ac:spMkLst>
        </pc:spChg>
      </pc:sldChg>
      <pc:sldChg chg="modSp add mod">
        <pc:chgData name="Neron, Jean-Francois (SSC/SPC)" userId="ab12ac9d-9410-4291-86b5-14dcde1282ee" providerId="ADAL" clId="{E74DC507-FB3E-4E33-8174-0C32F6374E83}" dt="2025-05-23T14:47:22.900" v="3786" actId="20577"/>
        <pc:sldMkLst>
          <pc:docMk/>
          <pc:sldMk cId="2716876946" sldId="293"/>
        </pc:sldMkLst>
        <pc:spChg chg="mod">
          <ac:chgData name="Neron, Jean-Francois (SSC/SPC)" userId="ab12ac9d-9410-4291-86b5-14dcde1282ee" providerId="ADAL" clId="{E74DC507-FB3E-4E33-8174-0C32F6374E83}" dt="2025-05-23T14:38:29.755" v="3764" actId="20577"/>
          <ac:spMkLst>
            <pc:docMk/>
            <pc:sldMk cId="2716876946" sldId="293"/>
            <ac:spMk id="9" creationId="{E1DA5BF2-4592-FB1B-8FF7-3122F1A6B090}"/>
          </ac:spMkLst>
        </pc:spChg>
        <pc:graphicFrameChg chg="mod">
          <ac:chgData name="Neron, Jean-Francois (SSC/SPC)" userId="ab12ac9d-9410-4291-86b5-14dcde1282ee" providerId="ADAL" clId="{E74DC507-FB3E-4E33-8174-0C32F6374E83}" dt="2025-05-23T14:47:22.900" v="3786" actId="20577"/>
          <ac:graphicFrameMkLst>
            <pc:docMk/>
            <pc:sldMk cId="2716876946" sldId="293"/>
            <ac:graphicFrameMk id="34" creationId="{FE22068D-0F2D-3CE2-D140-6E7E1EFFB1A0}"/>
          </ac:graphicFrameMkLst>
        </pc:graphicFrameChg>
      </pc:sldChg>
      <pc:sldChg chg="modSp add mod">
        <pc:chgData name="Neron, Jean-Francois (SSC/SPC)" userId="ab12ac9d-9410-4291-86b5-14dcde1282ee" providerId="ADAL" clId="{E74DC507-FB3E-4E33-8174-0C32F6374E83}" dt="2025-05-23T14:53:01.200" v="3955"/>
        <pc:sldMkLst>
          <pc:docMk/>
          <pc:sldMk cId="1410496224" sldId="294"/>
        </pc:sldMkLst>
        <pc:spChg chg="mod">
          <ac:chgData name="Neron, Jean-Francois (SSC/SPC)" userId="ab12ac9d-9410-4291-86b5-14dcde1282ee" providerId="ADAL" clId="{E74DC507-FB3E-4E33-8174-0C32F6374E83}" dt="2025-05-23T14:49:32.967" v="3847" actId="20577"/>
          <ac:spMkLst>
            <pc:docMk/>
            <pc:sldMk cId="1410496224" sldId="294"/>
            <ac:spMk id="9" creationId="{E1DA5BF2-4592-FB1B-8FF7-3122F1A6B090}"/>
          </ac:spMkLst>
        </pc:spChg>
        <pc:graphicFrameChg chg="mod">
          <ac:chgData name="Neron, Jean-Francois (SSC/SPC)" userId="ab12ac9d-9410-4291-86b5-14dcde1282ee" providerId="ADAL" clId="{E74DC507-FB3E-4E33-8174-0C32F6374E83}" dt="2025-05-23T14:53:01.200" v="3955"/>
          <ac:graphicFrameMkLst>
            <pc:docMk/>
            <pc:sldMk cId="1410496224" sldId="294"/>
            <ac:graphicFrameMk id="34" creationId="{FE22068D-0F2D-3CE2-D140-6E7E1EFFB1A0}"/>
          </ac:graphicFrameMkLst>
        </pc:graphicFrameChg>
      </pc:sldChg>
      <pc:sldMasterChg chg="delSldLayout">
        <pc:chgData name="Neron, Jean-Francois (SSC/SPC)" userId="ab12ac9d-9410-4291-86b5-14dcde1282ee" providerId="ADAL" clId="{E74DC507-FB3E-4E33-8174-0C32F6374E83}" dt="2025-05-15T15:43:46.488" v="278" actId="47"/>
        <pc:sldMasterMkLst>
          <pc:docMk/>
          <pc:sldMasterMk cId="1616945330" sldId="2147483648"/>
        </pc:sldMasterMkLst>
        <pc:sldLayoutChg chg="del">
          <pc:chgData name="Neron, Jean-Francois (SSC/SPC)" userId="ab12ac9d-9410-4291-86b5-14dcde1282ee" providerId="ADAL" clId="{E74DC507-FB3E-4E33-8174-0C32F6374E83}" dt="2025-05-15T15:43:46.488" v="278" actId="47"/>
          <pc:sldLayoutMkLst>
            <pc:docMk/>
            <pc:sldMasterMk cId="1616945330" sldId="2147483648"/>
            <pc:sldLayoutMk cId="312947186" sldId="2147483659"/>
          </pc:sldLayoutMkLst>
        </pc:sldLayoutChg>
      </pc:sldMasterChg>
      <pc:sldMasterChg chg="del delSldLayout">
        <pc:chgData name="Neron, Jean-Francois (SSC/SPC)" userId="ab12ac9d-9410-4291-86b5-14dcde1282ee" providerId="ADAL" clId="{E74DC507-FB3E-4E33-8174-0C32F6374E83}" dt="2025-05-15T16:11:41.664" v="569" actId="47"/>
        <pc:sldMasterMkLst>
          <pc:docMk/>
          <pc:sldMasterMk cId="1262396108" sldId="2147483660"/>
        </pc:sldMasterMkLst>
        <pc:sldLayoutChg chg="del">
          <pc:chgData name="Neron, Jean-Francois (SSC/SPC)" userId="ab12ac9d-9410-4291-86b5-14dcde1282ee" providerId="ADAL" clId="{E74DC507-FB3E-4E33-8174-0C32F6374E83}" dt="2025-05-15T16:11:41.664" v="569" actId="47"/>
          <pc:sldLayoutMkLst>
            <pc:docMk/>
            <pc:sldMasterMk cId="1262396108" sldId="2147483660"/>
            <pc:sldLayoutMk cId="3057581978" sldId="2147483661"/>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3668884596" sldId="2147483662"/>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4199572915" sldId="2147483663"/>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2859364061" sldId="2147483664"/>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1036261775" sldId="2147483665"/>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3595302877" sldId="2147483666"/>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842572988" sldId="2147483667"/>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3371544212" sldId="2147483668"/>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1850149501" sldId="2147483669"/>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726497586" sldId="2147483670"/>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1355985805" sldId="2147483671"/>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4138112311" sldId="2147483672"/>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1919941476" sldId="2147483673"/>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330825454" sldId="2147483674"/>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269389719" sldId="2147483675"/>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3672319642" sldId="2147483676"/>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301766096" sldId="2147483677"/>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256568753" sldId="2147483678"/>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1173564956" sldId="2147483679"/>
          </pc:sldLayoutMkLst>
        </pc:sldLayoutChg>
        <pc:sldLayoutChg chg="del">
          <pc:chgData name="Neron, Jean-Francois (SSC/SPC)" userId="ab12ac9d-9410-4291-86b5-14dcde1282ee" providerId="ADAL" clId="{E74DC507-FB3E-4E33-8174-0C32F6374E83}" dt="2025-05-15T16:11:41.664" v="569" actId="47"/>
          <pc:sldLayoutMkLst>
            <pc:docMk/>
            <pc:sldMasterMk cId="1262396108" sldId="2147483660"/>
            <pc:sldLayoutMk cId="744288681" sldId="2147483680"/>
          </pc:sldLayoutMkLst>
        </pc:sldLayoutChg>
      </pc:sldMasterChg>
    </pc:docChg>
  </pc:docChgLst>
  <pc:docChgLst>
    <pc:chgData name="Huisman, Adam (SSC/SPC)" userId="S::adam.huisman@ssc-spc.gc.ca::b5284924-5332-4ba2-8358-65c576f982b6" providerId="AD" clId="Web-{FC158B92-7835-313B-A06B-74DFFEDC9008}"/>
    <pc:docChg chg="addSld delSld modSld">
      <pc:chgData name="Huisman, Adam (SSC/SPC)" userId="S::adam.huisman@ssc-spc.gc.ca::b5284924-5332-4ba2-8358-65c576f982b6" providerId="AD" clId="Web-{FC158B92-7835-313B-A06B-74DFFEDC9008}" dt="2025-05-26T15:19:15.240" v="3"/>
      <pc:docMkLst>
        <pc:docMk/>
      </pc:docMkLst>
      <pc:sldChg chg="modSp add del replId">
        <pc:chgData name="Huisman, Adam (SSC/SPC)" userId="S::adam.huisman@ssc-spc.gc.ca::b5284924-5332-4ba2-8358-65c576f982b6" providerId="AD" clId="Web-{FC158B92-7835-313B-A06B-74DFFEDC9008}" dt="2025-05-26T15:19:15.240" v="3"/>
        <pc:sldMkLst>
          <pc:docMk/>
          <pc:sldMk cId="3954682607" sldId="295"/>
        </pc:sldMkLst>
        <pc:spChg chg="mod">
          <ac:chgData name="Huisman, Adam (SSC/SPC)" userId="S::adam.huisman@ssc-spc.gc.ca::b5284924-5332-4ba2-8358-65c576f982b6" providerId="AD" clId="Web-{FC158B92-7835-313B-A06B-74DFFEDC9008}" dt="2025-05-26T15:19:12.818" v="2" actId="20577"/>
          <ac:spMkLst>
            <pc:docMk/>
            <pc:sldMk cId="3954682607" sldId="295"/>
            <ac:spMk id="2" creationId="{77F7BA13-26FC-9686-1AD2-1D05EC96F712}"/>
          </ac:spMkLst>
        </pc:spChg>
      </pc:sldChg>
    </pc:docChg>
  </pc:docChgLst>
  <pc:docChgLst>
    <pc:chgData name="Huisman, Adam (SSC/SPC)" userId="S::adam.huisman@ssc-spc.gc.ca::b5284924-5332-4ba2-8358-65c576f982b6" providerId="AD" clId="Web-{574A81C3-7732-88E3-6262-DF0B513B52D8}"/>
    <pc:docChg chg="modSld">
      <pc:chgData name="Huisman, Adam (SSC/SPC)" userId="S::adam.huisman@ssc-spc.gc.ca::b5284924-5332-4ba2-8358-65c576f982b6" providerId="AD" clId="Web-{574A81C3-7732-88E3-6262-DF0B513B52D8}" dt="2025-05-14T21:09:46.920" v="220" actId="20577"/>
      <pc:docMkLst>
        <pc:docMk/>
      </pc:docMkLst>
      <pc:sldChg chg="addSp delSp modSp">
        <pc:chgData name="Huisman, Adam (SSC/SPC)" userId="S::adam.huisman@ssc-spc.gc.ca::b5284924-5332-4ba2-8358-65c576f982b6" providerId="AD" clId="Web-{574A81C3-7732-88E3-6262-DF0B513B52D8}" dt="2025-05-14T21:09:46.920" v="220" actId="20577"/>
        <pc:sldMkLst>
          <pc:docMk/>
          <pc:sldMk cId="2040012021" sldId="268"/>
        </pc:sldMkLst>
        <pc:spChg chg="add del">
          <ac:chgData name="Huisman, Adam (SSC/SPC)" userId="S::adam.huisman@ssc-spc.gc.ca::b5284924-5332-4ba2-8358-65c576f982b6" providerId="AD" clId="Web-{574A81C3-7732-88E3-6262-DF0B513B52D8}" dt="2025-05-14T20:52:01.248" v="5"/>
          <ac:spMkLst>
            <pc:docMk/>
            <pc:sldMk cId="2040012021" sldId="268"/>
            <ac:spMk id="4" creationId="{FECBC35B-03BE-BF23-1616-99DF00542CF8}"/>
          </ac:spMkLst>
        </pc:spChg>
        <pc:spChg chg="del">
          <ac:chgData name="Huisman, Adam (SSC/SPC)" userId="S::adam.huisman@ssc-spc.gc.ca::b5284924-5332-4ba2-8358-65c576f982b6" providerId="AD" clId="Web-{574A81C3-7732-88E3-6262-DF0B513B52D8}" dt="2025-05-14T20:55:08.172" v="30"/>
          <ac:spMkLst>
            <pc:docMk/>
            <pc:sldMk cId="2040012021" sldId="268"/>
            <ac:spMk id="5" creationId="{0F8B1715-0FD5-506E-ADF1-67186A884246}"/>
          </ac:spMkLst>
        </pc:spChg>
        <pc:spChg chg="add del">
          <ac:chgData name="Huisman, Adam (SSC/SPC)" userId="S::adam.huisman@ssc-spc.gc.ca::b5284924-5332-4ba2-8358-65c576f982b6" providerId="AD" clId="Web-{574A81C3-7732-88E3-6262-DF0B513B52D8}" dt="2025-05-14T20:52:16.357" v="8"/>
          <ac:spMkLst>
            <pc:docMk/>
            <pc:sldMk cId="2040012021" sldId="268"/>
            <ac:spMk id="7" creationId="{C162540B-70E8-494C-D30A-6EE6C5EEAA63}"/>
          </ac:spMkLst>
        </pc:spChg>
        <pc:spChg chg="add mod">
          <ac:chgData name="Huisman, Adam (SSC/SPC)" userId="S::adam.huisman@ssc-spc.gc.ca::b5284924-5332-4ba2-8358-65c576f982b6" providerId="AD" clId="Web-{574A81C3-7732-88E3-6262-DF0B513B52D8}" dt="2025-05-14T21:09:46.920" v="220" actId="20577"/>
          <ac:spMkLst>
            <pc:docMk/>
            <pc:sldMk cId="2040012021" sldId="268"/>
            <ac:spMk id="8" creationId="{C1790CBF-E93A-A5E7-D6EE-D53A03C324B8}"/>
          </ac:spMkLst>
        </pc:spChg>
        <pc:spChg chg="mod">
          <ac:chgData name="Huisman, Adam (SSC/SPC)" userId="S::adam.huisman@ssc-spc.gc.ca::b5284924-5332-4ba2-8358-65c576f982b6" providerId="AD" clId="Web-{574A81C3-7732-88E3-6262-DF0B513B52D8}" dt="2025-05-14T20:52:03.966" v="6" actId="20577"/>
          <ac:spMkLst>
            <pc:docMk/>
            <pc:sldMk cId="2040012021" sldId="268"/>
            <ac:spMk id="9" creationId="{0E1AF0E8-A333-05F9-AE6E-EFAE4C25B692}"/>
          </ac:spMkLst>
        </pc:spChg>
        <pc:spChg chg="add mod">
          <ac:chgData name="Huisman, Adam (SSC/SPC)" userId="S::adam.huisman@ssc-spc.gc.ca::b5284924-5332-4ba2-8358-65c576f982b6" providerId="AD" clId="Web-{574A81C3-7732-88E3-6262-DF0B513B52D8}" dt="2025-05-14T20:55:09.063" v="31"/>
          <ac:spMkLst>
            <pc:docMk/>
            <pc:sldMk cId="2040012021" sldId="268"/>
            <ac:spMk id="10" creationId="{6DA96D83-02BF-865C-49EC-DD4959B8C74B}"/>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FF1C1F-4565-4DD0-90B4-7BB01BF40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9CC30-C4AE-49A3-BA0C-C5B118D54ED2}">
      <dgm:prSet custT="1"/>
      <dgm:spPr/>
      <dgm:t>
        <a:bodyPr/>
        <a:lstStyle/>
        <a:p>
          <a:pPr>
            <a:lnSpc>
              <a:spcPct val="250000"/>
            </a:lnSpc>
          </a:pPr>
          <a:r>
            <a:rPr lang="en-CA" sz="1800" kern="1200">
              <a:solidFill>
                <a:prstClr val="white"/>
              </a:solidFill>
              <a:latin typeface="Arial"/>
              <a:ea typeface="+mn-ea"/>
              <a:cs typeface="+mn-cs"/>
            </a:rPr>
            <a:t>Improved planning and policy-making</a:t>
          </a:r>
        </a:p>
        <a:p>
          <a:pPr>
            <a:lnSpc>
              <a:spcPct val="90000"/>
            </a:lnSpc>
          </a:pPr>
          <a:endParaRPr lang="en-US" sz="1000" kern="1200"/>
        </a:p>
      </dgm:t>
    </dgm:pt>
    <dgm:pt modelId="{1B81650C-F581-4CF9-8247-F1D8EE323ADF}" type="parTrans" cxnId="{CD6772D9-11A0-4879-BE0F-FFDE46A81939}">
      <dgm:prSet/>
      <dgm:spPr/>
      <dgm:t>
        <a:bodyPr/>
        <a:lstStyle/>
        <a:p>
          <a:endParaRPr lang="en-US"/>
        </a:p>
      </dgm:t>
    </dgm:pt>
    <dgm:pt modelId="{DE8238C2-31C0-481D-8354-FB8D2A493E99}" type="sibTrans" cxnId="{CD6772D9-11A0-4879-BE0F-FFDE46A81939}">
      <dgm:prSet/>
      <dgm:spPr/>
      <dgm:t>
        <a:bodyPr/>
        <a:lstStyle/>
        <a:p>
          <a:endParaRPr lang="en-US"/>
        </a:p>
      </dgm:t>
    </dgm:pt>
    <dgm:pt modelId="{C3BBBD25-30CA-47B7-92B7-97225D9B7AA4}">
      <dgm:prSet custT="1"/>
      <dgm:spPr/>
      <dgm:t>
        <a:bodyPr/>
        <a:lstStyle/>
        <a:p>
          <a:pPr>
            <a:lnSpc>
              <a:spcPct val="250000"/>
            </a:lnSpc>
          </a:pPr>
          <a:r>
            <a:rPr lang="en-US" sz="1800" kern="1200">
              <a:solidFill>
                <a:prstClr val="white"/>
              </a:solidFill>
              <a:latin typeface="Arial"/>
              <a:ea typeface="+mn-ea"/>
              <a:cs typeface="+mn-cs"/>
            </a:rPr>
            <a:t>Improving public services and infrastructure</a:t>
          </a:r>
          <a:endParaRPr lang="en-CA" sz="1800" kern="1200">
            <a:solidFill>
              <a:prstClr val="white"/>
            </a:solidFill>
            <a:latin typeface="Arial"/>
            <a:ea typeface="+mn-ea"/>
            <a:cs typeface="+mn-cs"/>
          </a:endParaRPr>
        </a:p>
        <a:p>
          <a:pPr>
            <a:lnSpc>
              <a:spcPct val="90000"/>
            </a:lnSpc>
          </a:pPr>
          <a:endParaRPr lang="en-US" sz="500" kern="1200"/>
        </a:p>
      </dgm:t>
    </dgm:pt>
    <dgm:pt modelId="{1E0BE68C-D35C-45F8-9039-29EA4879652D}" type="parTrans" cxnId="{C1D0EB25-0402-483D-B1E2-B67D4F1E96BE}">
      <dgm:prSet/>
      <dgm:spPr/>
      <dgm:t>
        <a:bodyPr/>
        <a:lstStyle/>
        <a:p>
          <a:endParaRPr lang="en-US"/>
        </a:p>
      </dgm:t>
    </dgm:pt>
    <dgm:pt modelId="{81CAD7AC-A46E-4E89-83A0-1A467DFC35DB}" type="sibTrans" cxnId="{C1D0EB25-0402-483D-B1E2-B67D4F1E96BE}">
      <dgm:prSet/>
      <dgm:spPr/>
      <dgm:t>
        <a:bodyPr/>
        <a:lstStyle/>
        <a:p>
          <a:endParaRPr lang="en-US"/>
        </a:p>
      </dgm:t>
    </dgm:pt>
    <dgm:pt modelId="{552732ED-BAF3-4228-B3DD-AF43FF7AF3EE}">
      <dgm:prSet custT="1"/>
      <dgm:spPr/>
      <dgm:t>
        <a:bodyPr/>
        <a:lstStyle/>
        <a:p>
          <a:pPr>
            <a:lnSpc>
              <a:spcPct val="250000"/>
            </a:lnSpc>
          </a:pPr>
          <a:r>
            <a:rPr lang="en-US" sz="1800" kern="1200">
              <a:solidFill>
                <a:prstClr val="white"/>
              </a:solidFill>
              <a:latin typeface="Arial"/>
              <a:ea typeface="+mn-ea"/>
              <a:cs typeface="+mn-cs"/>
            </a:rPr>
            <a:t>Improving emergency response and safety</a:t>
          </a:r>
          <a:endParaRPr lang="en-CA" sz="1800" kern="1200">
            <a:solidFill>
              <a:prstClr val="white"/>
            </a:solidFill>
            <a:latin typeface="Arial"/>
            <a:ea typeface="+mn-ea"/>
            <a:cs typeface="+mn-cs"/>
          </a:endParaRPr>
        </a:p>
        <a:p>
          <a:pPr>
            <a:lnSpc>
              <a:spcPct val="90000"/>
            </a:lnSpc>
          </a:pPr>
          <a:endParaRPr lang="en-US" sz="500" kern="1200"/>
        </a:p>
      </dgm:t>
    </dgm:pt>
    <dgm:pt modelId="{231071DC-1469-4FF4-B89E-FD8B0E453157}" type="parTrans" cxnId="{32BDBD9A-F513-4A7D-9E11-0B1EDE1FEA49}">
      <dgm:prSet/>
      <dgm:spPr/>
      <dgm:t>
        <a:bodyPr/>
        <a:lstStyle/>
        <a:p>
          <a:endParaRPr lang="en-US"/>
        </a:p>
      </dgm:t>
    </dgm:pt>
    <dgm:pt modelId="{3D22F6DE-65EE-47B5-8C0C-EC045BDB315F}" type="sibTrans" cxnId="{32BDBD9A-F513-4A7D-9E11-0B1EDE1FEA49}">
      <dgm:prSet/>
      <dgm:spPr/>
      <dgm:t>
        <a:bodyPr/>
        <a:lstStyle/>
        <a:p>
          <a:endParaRPr lang="en-US"/>
        </a:p>
      </dgm:t>
    </dgm:pt>
    <dgm:pt modelId="{90331ED6-0CA1-48EE-B98A-9591987A3B7C}">
      <dgm:prSet custT="1"/>
      <dgm:spPr/>
      <dgm: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Efficient resource management</a:t>
          </a:r>
        </a:p>
        <a:p>
          <a:pPr marL="0" lvl="0" algn="l" defTabSz="222250">
            <a:lnSpc>
              <a:spcPct val="90000"/>
            </a:lnSpc>
            <a:spcBef>
              <a:spcPct val="0"/>
            </a:spcBef>
            <a:spcAft>
              <a:spcPct val="35000"/>
            </a:spcAft>
            <a:buNone/>
          </a:pPr>
          <a:endParaRPr lang="en-US" sz="500" kern="1200"/>
        </a:p>
      </dgm:t>
    </dgm:pt>
    <dgm:pt modelId="{0A7B1002-811D-42AF-97DC-9A28B3EB9D6F}" type="parTrans" cxnId="{862D6734-8347-49E4-9B6A-AE3167CD7F34}">
      <dgm:prSet/>
      <dgm:spPr/>
      <dgm:t>
        <a:bodyPr/>
        <a:lstStyle/>
        <a:p>
          <a:endParaRPr lang="en-US"/>
        </a:p>
      </dgm:t>
    </dgm:pt>
    <dgm:pt modelId="{82DAD77E-A5B6-42D4-ABF9-F37BFECEE2B4}" type="sibTrans" cxnId="{862D6734-8347-49E4-9B6A-AE3167CD7F34}">
      <dgm:prSet/>
      <dgm:spPr/>
      <dgm:t>
        <a:bodyPr/>
        <a:lstStyle/>
        <a:p>
          <a:endParaRPr lang="en-US"/>
        </a:p>
      </dgm:t>
    </dgm:pt>
    <dgm:pt modelId="{0F9C8F33-2F36-4734-9050-E204CED6A0AA}">
      <dgm:prSet custT="1"/>
      <dgm:spPr/>
      <dgm:t>
        <a:bodyPr/>
        <a:lstStyle/>
        <a:p>
          <a:pPr marL="0" lvl="0" indent="0" algn="l" defTabSz="800100">
            <a:lnSpc>
              <a:spcPct val="250000"/>
            </a:lnSpc>
            <a:spcBef>
              <a:spcPct val="0"/>
            </a:spcBef>
            <a:spcAft>
              <a:spcPct val="35000"/>
            </a:spcAft>
            <a:buNone/>
          </a:pPr>
          <a:r>
            <a:rPr lang="en-US" sz="1800" kern="1200">
              <a:solidFill>
                <a:prstClr val="white"/>
              </a:solidFill>
              <a:latin typeface="Arial"/>
              <a:ea typeface="+mn-ea"/>
              <a:cs typeface="+mn-cs"/>
            </a:rPr>
            <a:t>Proactive problem detection - avoid breakdowns and downtime</a:t>
          </a:r>
          <a:endParaRPr lang="en-CA" sz="1800" kern="1200">
            <a:solidFill>
              <a:prstClr val="white"/>
            </a:solidFill>
            <a:latin typeface="Arial"/>
            <a:ea typeface="+mn-ea"/>
            <a:cs typeface="+mn-cs"/>
          </a:endParaRPr>
        </a:p>
        <a:p>
          <a:pPr marL="0" lvl="0" algn="l" defTabSz="222250">
            <a:lnSpc>
              <a:spcPct val="90000"/>
            </a:lnSpc>
            <a:spcBef>
              <a:spcPct val="0"/>
            </a:spcBef>
            <a:spcAft>
              <a:spcPct val="35000"/>
            </a:spcAft>
            <a:buNone/>
          </a:pPr>
          <a:endParaRPr lang="en-US" sz="500" kern="1200"/>
        </a:p>
      </dgm:t>
    </dgm:pt>
    <dgm:pt modelId="{038F3331-C51C-480E-BDCA-B2D29E99312F}" type="parTrans" cxnId="{A41E982E-C5D8-4E6D-83E3-8BEED8BBC9E4}">
      <dgm:prSet/>
      <dgm:spPr/>
      <dgm:t>
        <a:bodyPr/>
        <a:lstStyle/>
        <a:p>
          <a:endParaRPr lang="en-US"/>
        </a:p>
      </dgm:t>
    </dgm:pt>
    <dgm:pt modelId="{3EE06BD0-5529-4E74-A9E3-AD7C39B11BDB}" type="sibTrans" cxnId="{A41E982E-C5D8-4E6D-83E3-8BEED8BBC9E4}">
      <dgm:prSet/>
      <dgm:spPr/>
      <dgm:t>
        <a:bodyPr/>
        <a:lstStyle/>
        <a:p>
          <a:endParaRPr lang="en-US"/>
        </a:p>
      </dgm:t>
    </dgm:pt>
    <dgm:pt modelId="{3AB5A834-8173-4B1D-8617-373D4328B265}">
      <dgm:prSet custT="1"/>
      <dgm:spPr/>
      <dgm: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Cost reduction</a:t>
          </a:r>
        </a:p>
        <a:p>
          <a:pPr marL="0" lvl="0" algn="l" defTabSz="222250">
            <a:lnSpc>
              <a:spcPct val="90000"/>
            </a:lnSpc>
            <a:spcBef>
              <a:spcPct val="0"/>
            </a:spcBef>
            <a:spcAft>
              <a:spcPct val="35000"/>
            </a:spcAft>
            <a:buNone/>
          </a:pPr>
          <a:endParaRPr lang="en-US" sz="500" kern="1200"/>
        </a:p>
      </dgm:t>
    </dgm:pt>
    <dgm:pt modelId="{CE89324A-F721-495F-98FA-21DADBD4CFC8}" type="parTrans" cxnId="{609084E8-9FB8-498F-AAE6-EAE57A516ECE}">
      <dgm:prSet/>
      <dgm:spPr/>
      <dgm:t>
        <a:bodyPr/>
        <a:lstStyle/>
        <a:p>
          <a:endParaRPr lang="en-US"/>
        </a:p>
      </dgm:t>
    </dgm:pt>
    <dgm:pt modelId="{956CD7F5-C968-4F40-A0DE-110841AECA90}" type="sibTrans" cxnId="{609084E8-9FB8-498F-AAE6-EAE57A516ECE}">
      <dgm:prSet/>
      <dgm:spPr/>
      <dgm:t>
        <a:bodyPr/>
        <a:lstStyle/>
        <a:p>
          <a:endParaRPr lang="en-US"/>
        </a:p>
      </dgm:t>
    </dgm:pt>
    <dgm:pt modelId="{058605CF-8A83-4537-A975-AB50A782D291}">
      <dgm:prSet custT="1"/>
      <dgm:spPr/>
      <dgm: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Closer collaboration</a:t>
          </a:r>
        </a:p>
        <a:p>
          <a:pPr marL="0" lvl="0" algn="l" defTabSz="222250">
            <a:lnSpc>
              <a:spcPct val="90000"/>
            </a:lnSpc>
            <a:spcBef>
              <a:spcPct val="0"/>
            </a:spcBef>
            <a:spcAft>
              <a:spcPct val="35000"/>
            </a:spcAft>
            <a:buNone/>
          </a:pPr>
          <a:endParaRPr lang="en-US" sz="500" kern="1200"/>
        </a:p>
      </dgm:t>
    </dgm:pt>
    <dgm:pt modelId="{E6991860-A5A9-41F5-8E51-51F272DFF5F6}" type="parTrans" cxnId="{5E772994-8C97-48DE-B64D-E4A0279320DA}">
      <dgm:prSet/>
      <dgm:spPr/>
      <dgm:t>
        <a:bodyPr/>
        <a:lstStyle/>
        <a:p>
          <a:endParaRPr lang="en-US"/>
        </a:p>
      </dgm:t>
    </dgm:pt>
    <dgm:pt modelId="{AFD0EE02-01C0-4689-B69F-CB42D1B1DB1B}" type="sibTrans" cxnId="{5E772994-8C97-48DE-B64D-E4A0279320DA}">
      <dgm:prSet/>
      <dgm:spPr/>
      <dgm:t>
        <a:bodyPr/>
        <a:lstStyle/>
        <a:p>
          <a:endParaRPr lang="en-US"/>
        </a:p>
      </dgm:t>
    </dgm:pt>
    <dgm:pt modelId="{76C997E1-1E00-47D9-9C74-714D688C6502}">
      <dgm:prSet custT="1"/>
      <dgm:spPr/>
      <dgm:t>
        <a:bodyPr/>
        <a:lstStyle/>
        <a:p>
          <a:pPr>
            <a:lnSpc>
              <a:spcPct val="250000"/>
            </a:lnSpc>
          </a:pPr>
          <a:r>
            <a:rPr lang="en-US" sz="1800" kern="1200">
              <a:solidFill>
                <a:prstClr val="white"/>
              </a:solidFill>
              <a:latin typeface="Arial"/>
              <a:ea typeface="+mn-ea"/>
              <a:cs typeface="+mn-cs"/>
            </a:rPr>
            <a:t>Supporting sustainable development - Monitoring and reducing environmental impact</a:t>
          </a:r>
          <a:r>
            <a:rPr lang="en-US" sz="500" kern="1200"/>
            <a:t>.</a:t>
          </a:r>
          <a:endParaRPr lang="en-CA" sz="500" kern="1200"/>
        </a:p>
        <a:p>
          <a:pPr>
            <a:lnSpc>
              <a:spcPct val="90000"/>
            </a:lnSpc>
          </a:pPr>
          <a:endParaRPr lang="en-US" sz="500" kern="1200"/>
        </a:p>
      </dgm:t>
    </dgm:pt>
    <dgm:pt modelId="{531EBC74-33E2-4FB9-A183-42149A1CE896}" type="parTrans" cxnId="{3CFE3365-CF2D-4894-A711-FA60E73DAC4B}">
      <dgm:prSet/>
      <dgm:spPr/>
      <dgm:t>
        <a:bodyPr/>
        <a:lstStyle/>
        <a:p>
          <a:endParaRPr lang="en-US"/>
        </a:p>
      </dgm:t>
    </dgm:pt>
    <dgm:pt modelId="{F7346A93-4C5C-4C6C-8207-3A39295CD5B0}" type="sibTrans" cxnId="{3CFE3365-CF2D-4894-A711-FA60E73DAC4B}">
      <dgm:prSet/>
      <dgm:spPr/>
      <dgm:t>
        <a:bodyPr/>
        <a:lstStyle/>
        <a:p>
          <a:endParaRPr lang="en-US"/>
        </a:p>
      </dgm:t>
    </dgm:pt>
    <dgm:pt modelId="{4E4D394A-5FC8-4C48-B2C3-5AD687519957}" type="pres">
      <dgm:prSet presAssocID="{50FF1C1F-4565-4DD0-90B4-7BB01BF40A7E}" presName="linear" presStyleCnt="0">
        <dgm:presLayoutVars>
          <dgm:animLvl val="lvl"/>
          <dgm:resizeHandles val="exact"/>
        </dgm:presLayoutVars>
      </dgm:prSet>
      <dgm:spPr/>
    </dgm:pt>
    <dgm:pt modelId="{1BE7E9A7-111D-42B2-A152-1274722BBDD4}" type="pres">
      <dgm:prSet presAssocID="{D2B9CC30-C4AE-49A3-BA0C-C5B118D54ED2}" presName="parentText" presStyleLbl="node1" presStyleIdx="0" presStyleCnt="8" custLinFactNeighborY="-70317">
        <dgm:presLayoutVars>
          <dgm:chMax val="0"/>
          <dgm:bulletEnabled val="1"/>
        </dgm:presLayoutVars>
      </dgm:prSet>
      <dgm:spPr/>
    </dgm:pt>
    <dgm:pt modelId="{B3BEBDFE-7551-4F97-BD7B-1A06C311A657}" type="pres">
      <dgm:prSet presAssocID="{DE8238C2-31C0-481D-8354-FB8D2A493E99}" presName="spacer" presStyleCnt="0"/>
      <dgm:spPr/>
    </dgm:pt>
    <dgm:pt modelId="{91E741C0-0B26-444F-AA6A-279EFFBD49A4}" type="pres">
      <dgm:prSet presAssocID="{C3BBBD25-30CA-47B7-92B7-97225D9B7AA4}" presName="parentText" presStyleLbl="node1" presStyleIdx="1" presStyleCnt="8">
        <dgm:presLayoutVars>
          <dgm:chMax val="0"/>
          <dgm:bulletEnabled val="1"/>
        </dgm:presLayoutVars>
      </dgm:prSet>
      <dgm:spPr/>
    </dgm:pt>
    <dgm:pt modelId="{54F672B7-BA14-4F24-959A-1F2E8A96475E}" type="pres">
      <dgm:prSet presAssocID="{81CAD7AC-A46E-4E89-83A0-1A467DFC35DB}" presName="spacer" presStyleCnt="0"/>
      <dgm:spPr/>
    </dgm:pt>
    <dgm:pt modelId="{369A0BF3-A509-4268-A687-0D6F14667E03}" type="pres">
      <dgm:prSet presAssocID="{552732ED-BAF3-4228-B3DD-AF43FF7AF3EE}" presName="parentText" presStyleLbl="node1" presStyleIdx="2" presStyleCnt="8">
        <dgm:presLayoutVars>
          <dgm:chMax val="0"/>
          <dgm:bulletEnabled val="1"/>
        </dgm:presLayoutVars>
      </dgm:prSet>
      <dgm:spPr/>
    </dgm:pt>
    <dgm:pt modelId="{9D3DC0EB-267E-4C56-B283-FACDFB1BEE12}" type="pres">
      <dgm:prSet presAssocID="{3D22F6DE-65EE-47B5-8C0C-EC045BDB315F}" presName="spacer" presStyleCnt="0"/>
      <dgm:spPr/>
    </dgm:pt>
    <dgm:pt modelId="{2516F228-6619-4CD2-BA6F-E96572FA43E5}" type="pres">
      <dgm:prSet presAssocID="{90331ED6-0CA1-48EE-B98A-9591987A3B7C}" presName="parentText" presStyleLbl="node1" presStyleIdx="3" presStyleCnt="8">
        <dgm:presLayoutVars>
          <dgm:chMax val="0"/>
          <dgm:bulletEnabled val="1"/>
        </dgm:presLayoutVars>
      </dgm:prSet>
      <dgm:spPr/>
    </dgm:pt>
    <dgm:pt modelId="{89E61B2D-1D3F-43D4-A0FB-85FEB588973E}" type="pres">
      <dgm:prSet presAssocID="{82DAD77E-A5B6-42D4-ABF9-F37BFECEE2B4}" presName="spacer" presStyleCnt="0"/>
      <dgm:spPr/>
    </dgm:pt>
    <dgm:pt modelId="{9119076C-2496-4C9C-8300-0FD9BDA60E32}" type="pres">
      <dgm:prSet presAssocID="{0F9C8F33-2F36-4734-9050-E204CED6A0AA}" presName="parentText" presStyleLbl="node1" presStyleIdx="4" presStyleCnt="8">
        <dgm:presLayoutVars>
          <dgm:chMax val="0"/>
          <dgm:bulletEnabled val="1"/>
        </dgm:presLayoutVars>
      </dgm:prSet>
      <dgm:spPr/>
    </dgm:pt>
    <dgm:pt modelId="{740FCA20-9CA5-497B-80D7-CA5BA217DF44}" type="pres">
      <dgm:prSet presAssocID="{3EE06BD0-5529-4E74-A9E3-AD7C39B11BDB}" presName="spacer" presStyleCnt="0"/>
      <dgm:spPr/>
    </dgm:pt>
    <dgm:pt modelId="{8AD7A541-FBAA-46CA-A3DF-7DDACC3FA8D7}" type="pres">
      <dgm:prSet presAssocID="{3AB5A834-8173-4B1D-8617-373D4328B265}" presName="parentText" presStyleLbl="node1" presStyleIdx="5" presStyleCnt="8">
        <dgm:presLayoutVars>
          <dgm:chMax val="0"/>
          <dgm:bulletEnabled val="1"/>
        </dgm:presLayoutVars>
      </dgm:prSet>
      <dgm:spPr/>
    </dgm:pt>
    <dgm:pt modelId="{E3472230-8B0C-4228-A109-7BB780B1C99F}" type="pres">
      <dgm:prSet presAssocID="{956CD7F5-C968-4F40-A0DE-110841AECA90}" presName="spacer" presStyleCnt="0"/>
      <dgm:spPr/>
    </dgm:pt>
    <dgm:pt modelId="{B7D8E81B-2EA5-45E6-88AE-3406100DCEBE}" type="pres">
      <dgm:prSet presAssocID="{058605CF-8A83-4537-A975-AB50A782D291}" presName="parentText" presStyleLbl="node1" presStyleIdx="6" presStyleCnt="8">
        <dgm:presLayoutVars>
          <dgm:chMax val="0"/>
          <dgm:bulletEnabled val="1"/>
        </dgm:presLayoutVars>
      </dgm:prSet>
      <dgm:spPr/>
    </dgm:pt>
    <dgm:pt modelId="{C6244825-486D-4B50-B64A-1236205D33B8}" type="pres">
      <dgm:prSet presAssocID="{AFD0EE02-01C0-4689-B69F-CB42D1B1DB1B}" presName="spacer" presStyleCnt="0"/>
      <dgm:spPr/>
    </dgm:pt>
    <dgm:pt modelId="{020D850A-B22A-42A3-AFEB-6286A5D3320D}" type="pres">
      <dgm:prSet presAssocID="{76C997E1-1E00-47D9-9C74-714D688C6502}" presName="parentText" presStyleLbl="node1" presStyleIdx="7" presStyleCnt="8">
        <dgm:presLayoutVars>
          <dgm:chMax val="0"/>
          <dgm:bulletEnabled val="1"/>
        </dgm:presLayoutVars>
      </dgm:prSet>
      <dgm:spPr/>
    </dgm:pt>
  </dgm:ptLst>
  <dgm:cxnLst>
    <dgm:cxn modelId="{7BE4A011-BCA8-4E9F-A41C-D60A2D8BE25F}" type="presOf" srcId="{552732ED-BAF3-4228-B3DD-AF43FF7AF3EE}" destId="{369A0BF3-A509-4268-A687-0D6F14667E03}" srcOrd="0" destOrd="0" presId="urn:microsoft.com/office/officeart/2005/8/layout/vList2"/>
    <dgm:cxn modelId="{C1D0EB25-0402-483D-B1E2-B67D4F1E96BE}" srcId="{50FF1C1F-4565-4DD0-90B4-7BB01BF40A7E}" destId="{C3BBBD25-30CA-47B7-92B7-97225D9B7AA4}" srcOrd="1" destOrd="0" parTransId="{1E0BE68C-D35C-45F8-9039-29EA4879652D}" sibTransId="{81CAD7AC-A46E-4E89-83A0-1A467DFC35DB}"/>
    <dgm:cxn modelId="{A41E982E-C5D8-4E6D-83E3-8BEED8BBC9E4}" srcId="{50FF1C1F-4565-4DD0-90B4-7BB01BF40A7E}" destId="{0F9C8F33-2F36-4734-9050-E204CED6A0AA}" srcOrd="4" destOrd="0" parTransId="{038F3331-C51C-480E-BDCA-B2D29E99312F}" sibTransId="{3EE06BD0-5529-4E74-A9E3-AD7C39B11BDB}"/>
    <dgm:cxn modelId="{862D6734-8347-49E4-9B6A-AE3167CD7F34}" srcId="{50FF1C1F-4565-4DD0-90B4-7BB01BF40A7E}" destId="{90331ED6-0CA1-48EE-B98A-9591987A3B7C}" srcOrd="3" destOrd="0" parTransId="{0A7B1002-811D-42AF-97DC-9A28B3EB9D6F}" sibTransId="{82DAD77E-A5B6-42D4-ABF9-F37BFECEE2B4}"/>
    <dgm:cxn modelId="{924C2136-35E2-45D0-9D4E-9D6834591045}" type="presOf" srcId="{C3BBBD25-30CA-47B7-92B7-97225D9B7AA4}" destId="{91E741C0-0B26-444F-AA6A-279EFFBD49A4}" srcOrd="0" destOrd="0" presId="urn:microsoft.com/office/officeart/2005/8/layout/vList2"/>
    <dgm:cxn modelId="{0636AE3D-29B2-4981-B858-162D1E886B56}" type="presOf" srcId="{50FF1C1F-4565-4DD0-90B4-7BB01BF40A7E}" destId="{4E4D394A-5FC8-4C48-B2C3-5AD687519957}" srcOrd="0" destOrd="0" presId="urn:microsoft.com/office/officeart/2005/8/layout/vList2"/>
    <dgm:cxn modelId="{3CFE3365-CF2D-4894-A711-FA60E73DAC4B}" srcId="{50FF1C1F-4565-4DD0-90B4-7BB01BF40A7E}" destId="{76C997E1-1E00-47D9-9C74-714D688C6502}" srcOrd="7" destOrd="0" parTransId="{531EBC74-33E2-4FB9-A183-42149A1CE896}" sibTransId="{F7346A93-4C5C-4C6C-8207-3A39295CD5B0}"/>
    <dgm:cxn modelId="{18A0F387-F868-4745-85D6-CA265FC90529}" type="presOf" srcId="{058605CF-8A83-4537-A975-AB50A782D291}" destId="{B7D8E81B-2EA5-45E6-88AE-3406100DCEBE}" srcOrd="0" destOrd="0" presId="urn:microsoft.com/office/officeart/2005/8/layout/vList2"/>
    <dgm:cxn modelId="{5E772994-8C97-48DE-B64D-E4A0279320DA}" srcId="{50FF1C1F-4565-4DD0-90B4-7BB01BF40A7E}" destId="{058605CF-8A83-4537-A975-AB50A782D291}" srcOrd="6" destOrd="0" parTransId="{E6991860-A5A9-41F5-8E51-51F272DFF5F6}" sibTransId="{AFD0EE02-01C0-4689-B69F-CB42D1B1DB1B}"/>
    <dgm:cxn modelId="{32BDBD9A-F513-4A7D-9E11-0B1EDE1FEA49}" srcId="{50FF1C1F-4565-4DD0-90B4-7BB01BF40A7E}" destId="{552732ED-BAF3-4228-B3DD-AF43FF7AF3EE}" srcOrd="2" destOrd="0" parTransId="{231071DC-1469-4FF4-B89E-FD8B0E453157}" sibTransId="{3D22F6DE-65EE-47B5-8C0C-EC045BDB315F}"/>
    <dgm:cxn modelId="{EE5A93A9-CDA4-4E86-B469-EC7438BD6015}" type="presOf" srcId="{90331ED6-0CA1-48EE-B98A-9591987A3B7C}" destId="{2516F228-6619-4CD2-BA6F-E96572FA43E5}" srcOrd="0" destOrd="0" presId="urn:microsoft.com/office/officeart/2005/8/layout/vList2"/>
    <dgm:cxn modelId="{7D97D8C0-9644-4C04-9525-AD51E4105F40}" type="presOf" srcId="{76C997E1-1E00-47D9-9C74-714D688C6502}" destId="{020D850A-B22A-42A3-AFEB-6286A5D3320D}" srcOrd="0" destOrd="0" presId="urn:microsoft.com/office/officeart/2005/8/layout/vList2"/>
    <dgm:cxn modelId="{D5B15FD6-3732-4F67-B040-8567CA551533}" type="presOf" srcId="{3AB5A834-8173-4B1D-8617-373D4328B265}" destId="{8AD7A541-FBAA-46CA-A3DF-7DDACC3FA8D7}" srcOrd="0" destOrd="0" presId="urn:microsoft.com/office/officeart/2005/8/layout/vList2"/>
    <dgm:cxn modelId="{CD6772D9-11A0-4879-BE0F-FFDE46A81939}" srcId="{50FF1C1F-4565-4DD0-90B4-7BB01BF40A7E}" destId="{D2B9CC30-C4AE-49A3-BA0C-C5B118D54ED2}" srcOrd="0" destOrd="0" parTransId="{1B81650C-F581-4CF9-8247-F1D8EE323ADF}" sibTransId="{DE8238C2-31C0-481D-8354-FB8D2A493E99}"/>
    <dgm:cxn modelId="{F589E9DA-E902-4ED9-812D-E8A8560307C6}" type="presOf" srcId="{D2B9CC30-C4AE-49A3-BA0C-C5B118D54ED2}" destId="{1BE7E9A7-111D-42B2-A152-1274722BBDD4}" srcOrd="0" destOrd="0" presId="urn:microsoft.com/office/officeart/2005/8/layout/vList2"/>
    <dgm:cxn modelId="{609084E8-9FB8-498F-AAE6-EAE57A516ECE}" srcId="{50FF1C1F-4565-4DD0-90B4-7BB01BF40A7E}" destId="{3AB5A834-8173-4B1D-8617-373D4328B265}" srcOrd="5" destOrd="0" parTransId="{CE89324A-F721-495F-98FA-21DADBD4CFC8}" sibTransId="{956CD7F5-C968-4F40-A0DE-110841AECA90}"/>
    <dgm:cxn modelId="{49993CEE-CD01-4821-B605-BA44C89DF46E}" type="presOf" srcId="{0F9C8F33-2F36-4734-9050-E204CED6A0AA}" destId="{9119076C-2496-4C9C-8300-0FD9BDA60E32}" srcOrd="0" destOrd="0" presId="urn:microsoft.com/office/officeart/2005/8/layout/vList2"/>
    <dgm:cxn modelId="{C3F0045A-26F6-4ECC-A1D0-845F9D99C5E1}" type="presParOf" srcId="{4E4D394A-5FC8-4C48-B2C3-5AD687519957}" destId="{1BE7E9A7-111D-42B2-A152-1274722BBDD4}" srcOrd="0" destOrd="0" presId="urn:microsoft.com/office/officeart/2005/8/layout/vList2"/>
    <dgm:cxn modelId="{71F2981F-DE38-4447-BA41-9D9864BDE3BC}" type="presParOf" srcId="{4E4D394A-5FC8-4C48-B2C3-5AD687519957}" destId="{B3BEBDFE-7551-4F97-BD7B-1A06C311A657}" srcOrd="1" destOrd="0" presId="urn:microsoft.com/office/officeart/2005/8/layout/vList2"/>
    <dgm:cxn modelId="{6674D680-586D-4F5E-AA30-58A799224D8E}" type="presParOf" srcId="{4E4D394A-5FC8-4C48-B2C3-5AD687519957}" destId="{91E741C0-0B26-444F-AA6A-279EFFBD49A4}" srcOrd="2" destOrd="0" presId="urn:microsoft.com/office/officeart/2005/8/layout/vList2"/>
    <dgm:cxn modelId="{1AC2B158-1149-4357-B8E2-76B7BF80614E}" type="presParOf" srcId="{4E4D394A-5FC8-4C48-B2C3-5AD687519957}" destId="{54F672B7-BA14-4F24-959A-1F2E8A96475E}" srcOrd="3" destOrd="0" presId="urn:microsoft.com/office/officeart/2005/8/layout/vList2"/>
    <dgm:cxn modelId="{B6F08BBA-D20E-4798-9D22-25776029616F}" type="presParOf" srcId="{4E4D394A-5FC8-4C48-B2C3-5AD687519957}" destId="{369A0BF3-A509-4268-A687-0D6F14667E03}" srcOrd="4" destOrd="0" presId="urn:microsoft.com/office/officeart/2005/8/layout/vList2"/>
    <dgm:cxn modelId="{F27D9CED-CD9B-43AD-8A6E-3F4BF6462369}" type="presParOf" srcId="{4E4D394A-5FC8-4C48-B2C3-5AD687519957}" destId="{9D3DC0EB-267E-4C56-B283-FACDFB1BEE12}" srcOrd="5" destOrd="0" presId="urn:microsoft.com/office/officeart/2005/8/layout/vList2"/>
    <dgm:cxn modelId="{5F82CAF4-229F-4D1A-9B51-AE99128ABC53}" type="presParOf" srcId="{4E4D394A-5FC8-4C48-B2C3-5AD687519957}" destId="{2516F228-6619-4CD2-BA6F-E96572FA43E5}" srcOrd="6" destOrd="0" presId="urn:microsoft.com/office/officeart/2005/8/layout/vList2"/>
    <dgm:cxn modelId="{09FDDCCE-6A4E-4FAF-98F0-07EB2C894492}" type="presParOf" srcId="{4E4D394A-5FC8-4C48-B2C3-5AD687519957}" destId="{89E61B2D-1D3F-43D4-A0FB-85FEB588973E}" srcOrd="7" destOrd="0" presId="urn:microsoft.com/office/officeart/2005/8/layout/vList2"/>
    <dgm:cxn modelId="{630ACAC8-5588-4958-A68F-F52276AF2816}" type="presParOf" srcId="{4E4D394A-5FC8-4C48-B2C3-5AD687519957}" destId="{9119076C-2496-4C9C-8300-0FD9BDA60E32}" srcOrd="8" destOrd="0" presId="urn:microsoft.com/office/officeart/2005/8/layout/vList2"/>
    <dgm:cxn modelId="{6A8D314C-CACC-414D-AC1E-4895B30C29D7}" type="presParOf" srcId="{4E4D394A-5FC8-4C48-B2C3-5AD687519957}" destId="{740FCA20-9CA5-497B-80D7-CA5BA217DF44}" srcOrd="9" destOrd="0" presId="urn:microsoft.com/office/officeart/2005/8/layout/vList2"/>
    <dgm:cxn modelId="{3E027276-A0C0-4D10-B937-985C6D8855AF}" type="presParOf" srcId="{4E4D394A-5FC8-4C48-B2C3-5AD687519957}" destId="{8AD7A541-FBAA-46CA-A3DF-7DDACC3FA8D7}" srcOrd="10" destOrd="0" presId="urn:microsoft.com/office/officeart/2005/8/layout/vList2"/>
    <dgm:cxn modelId="{AEDC77CD-EDE2-4F62-9D39-050A249EDBBA}" type="presParOf" srcId="{4E4D394A-5FC8-4C48-B2C3-5AD687519957}" destId="{E3472230-8B0C-4228-A109-7BB780B1C99F}" srcOrd="11" destOrd="0" presId="urn:microsoft.com/office/officeart/2005/8/layout/vList2"/>
    <dgm:cxn modelId="{60DFE16C-F53E-44F6-87A4-A79A9896A3F6}" type="presParOf" srcId="{4E4D394A-5FC8-4C48-B2C3-5AD687519957}" destId="{B7D8E81B-2EA5-45E6-88AE-3406100DCEBE}" srcOrd="12" destOrd="0" presId="urn:microsoft.com/office/officeart/2005/8/layout/vList2"/>
    <dgm:cxn modelId="{E4E8836B-2A44-4C38-A81D-91F5C3FD4AFC}" type="presParOf" srcId="{4E4D394A-5FC8-4C48-B2C3-5AD687519957}" destId="{C6244825-486D-4B50-B64A-1236205D33B8}" srcOrd="13" destOrd="0" presId="urn:microsoft.com/office/officeart/2005/8/layout/vList2"/>
    <dgm:cxn modelId="{B80F6C9F-C730-420F-B52E-5DC6913BB593}" type="presParOf" srcId="{4E4D394A-5FC8-4C48-B2C3-5AD687519957}" destId="{020D850A-B22A-42A3-AFEB-6286A5D3320D}" srcOrd="1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585C5F-0A51-4618-B837-9A0AB168B57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1D4C035-9EAD-45FE-9FD9-7A0333115EEF}">
      <dgm:prSet/>
      <dgm:spPr/>
      <dgm:t>
        <a:bodyPr/>
        <a:lstStyle/>
        <a:p>
          <a:pPr>
            <a:lnSpc>
              <a:spcPct val="100000"/>
            </a:lnSpc>
          </a:pPr>
          <a:r>
            <a:rPr lang="en-US"/>
            <a:t>Data Privacy &amp; Security Risks</a:t>
          </a:r>
        </a:p>
      </dgm:t>
    </dgm:pt>
    <dgm:pt modelId="{31D247AD-2CE7-4AD1-BDA4-10777CEFAB1A}" type="parTrans" cxnId="{A357D1D8-C3C5-4FA8-937F-322ADB168BBE}">
      <dgm:prSet/>
      <dgm:spPr/>
      <dgm:t>
        <a:bodyPr/>
        <a:lstStyle/>
        <a:p>
          <a:endParaRPr lang="en-US"/>
        </a:p>
      </dgm:t>
    </dgm:pt>
    <dgm:pt modelId="{27E382C7-AB3F-4776-9665-D3A50FC5A729}" type="sibTrans" cxnId="{A357D1D8-C3C5-4FA8-937F-322ADB168BBE}">
      <dgm:prSet/>
      <dgm:spPr/>
      <dgm:t>
        <a:bodyPr/>
        <a:lstStyle/>
        <a:p>
          <a:endParaRPr lang="en-US"/>
        </a:p>
      </dgm:t>
    </dgm:pt>
    <dgm:pt modelId="{959D0DF5-3A12-4679-94EB-29FA2CCDCF9C}">
      <dgm:prSet/>
      <dgm:spPr/>
      <dgm:t>
        <a:bodyPr/>
        <a:lstStyle/>
        <a:p>
          <a:pPr>
            <a:lnSpc>
              <a:spcPct val="100000"/>
            </a:lnSpc>
          </a:pPr>
          <a:r>
            <a:rPr lang="en-US"/>
            <a:t>High Implementation Costs</a:t>
          </a:r>
        </a:p>
      </dgm:t>
    </dgm:pt>
    <dgm:pt modelId="{B8D6FE16-FAAE-4639-9189-830A817E5722}" type="parTrans" cxnId="{BD991212-886D-4242-B038-7CBE9A8A53F8}">
      <dgm:prSet/>
      <dgm:spPr/>
      <dgm:t>
        <a:bodyPr/>
        <a:lstStyle/>
        <a:p>
          <a:endParaRPr lang="en-US"/>
        </a:p>
      </dgm:t>
    </dgm:pt>
    <dgm:pt modelId="{D8B7D2A6-84BC-4475-AB9E-0C2352C7A5EF}" type="sibTrans" cxnId="{BD991212-886D-4242-B038-7CBE9A8A53F8}">
      <dgm:prSet/>
      <dgm:spPr/>
      <dgm:t>
        <a:bodyPr/>
        <a:lstStyle/>
        <a:p>
          <a:endParaRPr lang="en-US"/>
        </a:p>
      </dgm:t>
    </dgm:pt>
    <dgm:pt modelId="{BFEA52F9-4999-41B7-A716-713C21E7C70E}">
      <dgm:prSet/>
      <dgm:spPr/>
      <dgm:t>
        <a:bodyPr/>
        <a:lstStyle/>
        <a:p>
          <a:pPr>
            <a:lnSpc>
              <a:spcPct val="100000"/>
            </a:lnSpc>
          </a:pPr>
          <a:r>
            <a:rPr lang="en-US"/>
            <a:t>Integration with Legacy Systems</a:t>
          </a:r>
        </a:p>
      </dgm:t>
    </dgm:pt>
    <dgm:pt modelId="{164E570C-88DA-4475-85E5-32AA57AE890F}" type="parTrans" cxnId="{060A59BA-6AEC-4E24-96F0-DF0FC7458D20}">
      <dgm:prSet/>
      <dgm:spPr/>
      <dgm:t>
        <a:bodyPr/>
        <a:lstStyle/>
        <a:p>
          <a:endParaRPr lang="en-US"/>
        </a:p>
      </dgm:t>
    </dgm:pt>
    <dgm:pt modelId="{086373C4-3D5D-4209-8E9E-1C799EDD5752}" type="sibTrans" cxnId="{060A59BA-6AEC-4E24-96F0-DF0FC7458D20}">
      <dgm:prSet/>
      <dgm:spPr/>
      <dgm:t>
        <a:bodyPr/>
        <a:lstStyle/>
        <a:p>
          <a:endParaRPr lang="en-US"/>
        </a:p>
      </dgm:t>
    </dgm:pt>
    <dgm:pt modelId="{DDE07762-260F-4482-AE44-95CDE3D3DB57}">
      <dgm:prSet/>
      <dgm:spPr/>
      <dgm:t>
        <a:bodyPr/>
        <a:lstStyle/>
        <a:p>
          <a:pPr>
            <a:lnSpc>
              <a:spcPct val="100000"/>
            </a:lnSpc>
          </a:pPr>
          <a:r>
            <a:rPr lang="en-US"/>
            <a:t>Skilled Workforce Requirements</a:t>
          </a:r>
          <a:r>
            <a:rPr lang="en-US" b="0"/>
            <a:t> </a:t>
          </a:r>
          <a:endParaRPr lang="en-US"/>
        </a:p>
      </dgm:t>
    </dgm:pt>
    <dgm:pt modelId="{6051B53A-061A-426A-877B-368BE230D7CD}" type="parTrans" cxnId="{A2D121D9-C89B-4AD9-A2F4-A8128A572734}">
      <dgm:prSet/>
      <dgm:spPr/>
      <dgm:t>
        <a:bodyPr/>
        <a:lstStyle/>
        <a:p>
          <a:endParaRPr lang="en-US"/>
        </a:p>
      </dgm:t>
    </dgm:pt>
    <dgm:pt modelId="{8666DC51-F0D7-452E-841D-CBABBFA762AA}" type="sibTrans" cxnId="{A2D121D9-C89B-4AD9-A2F4-A8128A572734}">
      <dgm:prSet/>
      <dgm:spPr/>
      <dgm:t>
        <a:bodyPr/>
        <a:lstStyle/>
        <a:p>
          <a:endParaRPr lang="en-US"/>
        </a:p>
      </dgm:t>
    </dgm:pt>
    <dgm:pt modelId="{FD851E95-FCE8-4754-A3BA-B7118108C221}" type="pres">
      <dgm:prSet presAssocID="{CE585C5F-0A51-4618-B837-9A0AB168B576}" presName="root" presStyleCnt="0">
        <dgm:presLayoutVars>
          <dgm:dir/>
          <dgm:resizeHandles val="exact"/>
        </dgm:presLayoutVars>
      </dgm:prSet>
      <dgm:spPr/>
    </dgm:pt>
    <dgm:pt modelId="{22434488-1A83-42B3-A9D1-9C316F5A5BD3}" type="pres">
      <dgm:prSet presAssocID="{01D4C035-9EAD-45FE-9FD9-7A0333115EEF}" presName="compNode" presStyleCnt="0"/>
      <dgm:spPr/>
    </dgm:pt>
    <dgm:pt modelId="{B304D305-AC45-438D-9F78-75245F03B37E}" type="pres">
      <dgm:prSet presAssocID="{01D4C035-9EAD-45FE-9FD9-7A0333115EEF}" presName="bgRect" presStyleLbl="bgShp" presStyleIdx="0" presStyleCnt="4"/>
      <dgm:spPr/>
    </dgm:pt>
    <dgm:pt modelId="{A0957E33-C5DB-4FF2-B150-98FCB5D61BDF}" type="pres">
      <dgm:prSet presAssocID="{01D4C035-9EAD-45FE-9FD9-7A0333115EE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8CF65704-8934-497E-A7C4-59E6F80986A0}" type="pres">
      <dgm:prSet presAssocID="{01D4C035-9EAD-45FE-9FD9-7A0333115EEF}" presName="spaceRect" presStyleCnt="0"/>
      <dgm:spPr/>
    </dgm:pt>
    <dgm:pt modelId="{4809A9EE-CC48-4AC9-A85A-490E902BA315}" type="pres">
      <dgm:prSet presAssocID="{01D4C035-9EAD-45FE-9FD9-7A0333115EEF}" presName="parTx" presStyleLbl="revTx" presStyleIdx="0" presStyleCnt="4">
        <dgm:presLayoutVars>
          <dgm:chMax val="0"/>
          <dgm:chPref val="0"/>
        </dgm:presLayoutVars>
      </dgm:prSet>
      <dgm:spPr/>
    </dgm:pt>
    <dgm:pt modelId="{FE446DAE-E8D9-443A-B6C2-9E3DA53FC731}" type="pres">
      <dgm:prSet presAssocID="{27E382C7-AB3F-4776-9665-D3A50FC5A729}" presName="sibTrans" presStyleCnt="0"/>
      <dgm:spPr/>
    </dgm:pt>
    <dgm:pt modelId="{B1DB04A1-FD94-4743-BCBC-17517E12F371}" type="pres">
      <dgm:prSet presAssocID="{959D0DF5-3A12-4679-94EB-29FA2CCDCF9C}" presName="compNode" presStyleCnt="0"/>
      <dgm:spPr/>
    </dgm:pt>
    <dgm:pt modelId="{13E0B49B-A073-4E1A-876B-3DB4018C88B4}" type="pres">
      <dgm:prSet presAssocID="{959D0DF5-3A12-4679-94EB-29FA2CCDCF9C}" presName="bgRect" presStyleLbl="bgShp" presStyleIdx="1" presStyleCnt="4"/>
      <dgm:spPr/>
    </dgm:pt>
    <dgm:pt modelId="{AA313763-E786-4E9D-970E-707D1BDF94C2}" type="pres">
      <dgm:prSet presAssocID="{959D0DF5-3A12-4679-94EB-29FA2CCDCF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94EDD296-E02B-4AD3-AA96-093458BA79C4}" type="pres">
      <dgm:prSet presAssocID="{959D0DF5-3A12-4679-94EB-29FA2CCDCF9C}" presName="spaceRect" presStyleCnt="0"/>
      <dgm:spPr/>
    </dgm:pt>
    <dgm:pt modelId="{457BF4A5-ADB1-464C-AAE4-9520DEB38D4E}" type="pres">
      <dgm:prSet presAssocID="{959D0DF5-3A12-4679-94EB-29FA2CCDCF9C}" presName="parTx" presStyleLbl="revTx" presStyleIdx="1" presStyleCnt="4">
        <dgm:presLayoutVars>
          <dgm:chMax val="0"/>
          <dgm:chPref val="0"/>
        </dgm:presLayoutVars>
      </dgm:prSet>
      <dgm:spPr/>
    </dgm:pt>
    <dgm:pt modelId="{6D23AD98-1E2C-4ED2-A73B-CA93B655ECCA}" type="pres">
      <dgm:prSet presAssocID="{D8B7D2A6-84BC-4475-AB9E-0C2352C7A5EF}" presName="sibTrans" presStyleCnt="0"/>
      <dgm:spPr/>
    </dgm:pt>
    <dgm:pt modelId="{9A621ECC-CCCE-4011-A29D-17612704C06E}" type="pres">
      <dgm:prSet presAssocID="{BFEA52F9-4999-41B7-A716-713C21E7C70E}" presName="compNode" presStyleCnt="0"/>
      <dgm:spPr/>
    </dgm:pt>
    <dgm:pt modelId="{FBA7E86D-299A-4A1A-BD15-1102FFFAB11C}" type="pres">
      <dgm:prSet presAssocID="{BFEA52F9-4999-41B7-A716-713C21E7C70E}" presName="bgRect" presStyleLbl="bgShp" presStyleIdx="2" presStyleCnt="4"/>
      <dgm:spPr/>
    </dgm:pt>
    <dgm:pt modelId="{C71BD554-5AF5-4A7D-BD42-2D29D2BB989F}" type="pres">
      <dgm:prSet presAssocID="{BFEA52F9-4999-41B7-A716-713C21E7C7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8F470A9-D0FB-4A56-8183-23468EF477F5}" type="pres">
      <dgm:prSet presAssocID="{BFEA52F9-4999-41B7-A716-713C21E7C70E}" presName="spaceRect" presStyleCnt="0"/>
      <dgm:spPr/>
    </dgm:pt>
    <dgm:pt modelId="{FB39AF5F-8EDB-4D8A-BF20-584ED61AFD5D}" type="pres">
      <dgm:prSet presAssocID="{BFEA52F9-4999-41B7-A716-713C21E7C70E}" presName="parTx" presStyleLbl="revTx" presStyleIdx="2" presStyleCnt="4">
        <dgm:presLayoutVars>
          <dgm:chMax val="0"/>
          <dgm:chPref val="0"/>
        </dgm:presLayoutVars>
      </dgm:prSet>
      <dgm:spPr/>
    </dgm:pt>
    <dgm:pt modelId="{08E9B036-26B5-4E7B-81AC-256C46871195}" type="pres">
      <dgm:prSet presAssocID="{086373C4-3D5D-4209-8E9E-1C799EDD5752}" presName="sibTrans" presStyleCnt="0"/>
      <dgm:spPr/>
    </dgm:pt>
    <dgm:pt modelId="{36D3D4AB-C5A9-4294-9F49-1A14B0425BB0}" type="pres">
      <dgm:prSet presAssocID="{DDE07762-260F-4482-AE44-95CDE3D3DB57}" presName="compNode" presStyleCnt="0"/>
      <dgm:spPr/>
    </dgm:pt>
    <dgm:pt modelId="{9D46F90E-989D-4474-9C0E-5362F3B00014}" type="pres">
      <dgm:prSet presAssocID="{DDE07762-260F-4482-AE44-95CDE3D3DB57}" presName="bgRect" presStyleLbl="bgShp" presStyleIdx="3" presStyleCnt="4"/>
      <dgm:spPr/>
    </dgm:pt>
    <dgm:pt modelId="{D1A58B44-02B5-474A-8B38-9404F1D33108}" type="pres">
      <dgm:prSet presAssocID="{DDE07762-260F-4482-AE44-95CDE3D3DB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5C9D77D2-F15A-414B-9B69-89A8948679D1}" type="pres">
      <dgm:prSet presAssocID="{DDE07762-260F-4482-AE44-95CDE3D3DB57}" presName="spaceRect" presStyleCnt="0"/>
      <dgm:spPr/>
    </dgm:pt>
    <dgm:pt modelId="{99FC8A84-A78B-4830-A1C3-3BF7C3C4CCB5}" type="pres">
      <dgm:prSet presAssocID="{DDE07762-260F-4482-AE44-95CDE3D3DB57}" presName="parTx" presStyleLbl="revTx" presStyleIdx="3" presStyleCnt="4">
        <dgm:presLayoutVars>
          <dgm:chMax val="0"/>
          <dgm:chPref val="0"/>
        </dgm:presLayoutVars>
      </dgm:prSet>
      <dgm:spPr/>
    </dgm:pt>
  </dgm:ptLst>
  <dgm:cxnLst>
    <dgm:cxn modelId="{BD991212-886D-4242-B038-7CBE9A8A53F8}" srcId="{CE585C5F-0A51-4618-B837-9A0AB168B576}" destId="{959D0DF5-3A12-4679-94EB-29FA2CCDCF9C}" srcOrd="1" destOrd="0" parTransId="{B8D6FE16-FAAE-4639-9189-830A817E5722}" sibTransId="{D8B7D2A6-84BC-4475-AB9E-0C2352C7A5EF}"/>
    <dgm:cxn modelId="{D8D8DE1A-8D94-4F4F-910C-C90F3A686CE3}" type="presOf" srcId="{959D0DF5-3A12-4679-94EB-29FA2CCDCF9C}" destId="{457BF4A5-ADB1-464C-AAE4-9520DEB38D4E}" srcOrd="0" destOrd="0" presId="urn:microsoft.com/office/officeart/2018/2/layout/IconVerticalSolidList"/>
    <dgm:cxn modelId="{10FEC778-BFA5-43FA-97B8-A00FE98B4649}" type="presOf" srcId="{DDE07762-260F-4482-AE44-95CDE3D3DB57}" destId="{99FC8A84-A78B-4830-A1C3-3BF7C3C4CCB5}" srcOrd="0" destOrd="0" presId="urn:microsoft.com/office/officeart/2018/2/layout/IconVerticalSolidList"/>
    <dgm:cxn modelId="{F3AEBEA8-7C53-407C-987F-4B351AD2DFD5}" type="presOf" srcId="{BFEA52F9-4999-41B7-A716-713C21E7C70E}" destId="{FB39AF5F-8EDB-4D8A-BF20-584ED61AFD5D}" srcOrd="0" destOrd="0" presId="urn:microsoft.com/office/officeart/2018/2/layout/IconVerticalSolidList"/>
    <dgm:cxn modelId="{E4DC86AF-85D9-4DDA-A456-512DC3314D14}" type="presOf" srcId="{01D4C035-9EAD-45FE-9FD9-7A0333115EEF}" destId="{4809A9EE-CC48-4AC9-A85A-490E902BA315}" srcOrd="0" destOrd="0" presId="urn:microsoft.com/office/officeart/2018/2/layout/IconVerticalSolidList"/>
    <dgm:cxn modelId="{060A59BA-6AEC-4E24-96F0-DF0FC7458D20}" srcId="{CE585C5F-0A51-4618-B837-9A0AB168B576}" destId="{BFEA52F9-4999-41B7-A716-713C21E7C70E}" srcOrd="2" destOrd="0" parTransId="{164E570C-88DA-4475-85E5-32AA57AE890F}" sibTransId="{086373C4-3D5D-4209-8E9E-1C799EDD5752}"/>
    <dgm:cxn modelId="{A357D1D8-C3C5-4FA8-937F-322ADB168BBE}" srcId="{CE585C5F-0A51-4618-B837-9A0AB168B576}" destId="{01D4C035-9EAD-45FE-9FD9-7A0333115EEF}" srcOrd="0" destOrd="0" parTransId="{31D247AD-2CE7-4AD1-BDA4-10777CEFAB1A}" sibTransId="{27E382C7-AB3F-4776-9665-D3A50FC5A729}"/>
    <dgm:cxn modelId="{A2D121D9-C89B-4AD9-A2F4-A8128A572734}" srcId="{CE585C5F-0A51-4618-B837-9A0AB168B576}" destId="{DDE07762-260F-4482-AE44-95CDE3D3DB57}" srcOrd="3" destOrd="0" parTransId="{6051B53A-061A-426A-877B-368BE230D7CD}" sibTransId="{8666DC51-F0D7-452E-841D-CBABBFA762AA}"/>
    <dgm:cxn modelId="{99FF85FE-042E-49EA-AF30-82271596DD5D}" type="presOf" srcId="{CE585C5F-0A51-4618-B837-9A0AB168B576}" destId="{FD851E95-FCE8-4754-A3BA-B7118108C221}" srcOrd="0" destOrd="0" presId="urn:microsoft.com/office/officeart/2018/2/layout/IconVerticalSolidList"/>
    <dgm:cxn modelId="{999833C9-29D4-4B1F-A61E-8B395FA623D6}" type="presParOf" srcId="{FD851E95-FCE8-4754-A3BA-B7118108C221}" destId="{22434488-1A83-42B3-A9D1-9C316F5A5BD3}" srcOrd="0" destOrd="0" presId="urn:microsoft.com/office/officeart/2018/2/layout/IconVerticalSolidList"/>
    <dgm:cxn modelId="{5A98C06B-DBE1-4556-89F9-3199577AD370}" type="presParOf" srcId="{22434488-1A83-42B3-A9D1-9C316F5A5BD3}" destId="{B304D305-AC45-438D-9F78-75245F03B37E}" srcOrd="0" destOrd="0" presId="urn:microsoft.com/office/officeart/2018/2/layout/IconVerticalSolidList"/>
    <dgm:cxn modelId="{63C69ED8-59AE-4DAF-97D4-09C1A743EE7B}" type="presParOf" srcId="{22434488-1A83-42B3-A9D1-9C316F5A5BD3}" destId="{A0957E33-C5DB-4FF2-B150-98FCB5D61BDF}" srcOrd="1" destOrd="0" presId="urn:microsoft.com/office/officeart/2018/2/layout/IconVerticalSolidList"/>
    <dgm:cxn modelId="{277F943E-B2C9-4842-96B8-576C6047B411}" type="presParOf" srcId="{22434488-1A83-42B3-A9D1-9C316F5A5BD3}" destId="{8CF65704-8934-497E-A7C4-59E6F80986A0}" srcOrd="2" destOrd="0" presId="urn:microsoft.com/office/officeart/2018/2/layout/IconVerticalSolidList"/>
    <dgm:cxn modelId="{0DC865F9-7C66-4EAB-A8AA-9E28BC31910F}" type="presParOf" srcId="{22434488-1A83-42B3-A9D1-9C316F5A5BD3}" destId="{4809A9EE-CC48-4AC9-A85A-490E902BA315}" srcOrd="3" destOrd="0" presId="urn:microsoft.com/office/officeart/2018/2/layout/IconVerticalSolidList"/>
    <dgm:cxn modelId="{39F4AC27-2CE6-4D6F-B3C8-535AD268FF4F}" type="presParOf" srcId="{FD851E95-FCE8-4754-A3BA-B7118108C221}" destId="{FE446DAE-E8D9-443A-B6C2-9E3DA53FC731}" srcOrd="1" destOrd="0" presId="urn:microsoft.com/office/officeart/2018/2/layout/IconVerticalSolidList"/>
    <dgm:cxn modelId="{A42A9C25-99A5-4702-B597-4A68FDC10B8C}" type="presParOf" srcId="{FD851E95-FCE8-4754-A3BA-B7118108C221}" destId="{B1DB04A1-FD94-4743-BCBC-17517E12F371}" srcOrd="2" destOrd="0" presId="urn:microsoft.com/office/officeart/2018/2/layout/IconVerticalSolidList"/>
    <dgm:cxn modelId="{DEDEF3AB-5BF6-40F6-A921-18B36C3274B7}" type="presParOf" srcId="{B1DB04A1-FD94-4743-BCBC-17517E12F371}" destId="{13E0B49B-A073-4E1A-876B-3DB4018C88B4}" srcOrd="0" destOrd="0" presId="urn:microsoft.com/office/officeart/2018/2/layout/IconVerticalSolidList"/>
    <dgm:cxn modelId="{95199775-EA39-4C61-B7D7-37DDD52275E2}" type="presParOf" srcId="{B1DB04A1-FD94-4743-BCBC-17517E12F371}" destId="{AA313763-E786-4E9D-970E-707D1BDF94C2}" srcOrd="1" destOrd="0" presId="urn:microsoft.com/office/officeart/2018/2/layout/IconVerticalSolidList"/>
    <dgm:cxn modelId="{3D9B1A0A-FD1C-4950-BDD6-F13719160BF4}" type="presParOf" srcId="{B1DB04A1-FD94-4743-BCBC-17517E12F371}" destId="{94EDD296-E02B-4AD3-AA96-093458BA79C4}" srcOrd="2" destOrd="0" presId="urn:microsoft.com/office/officeart/2018/2/layout/IconVerticalSolidList"/>
    <dgm:cxn modelId="{1D80EB35-D3A2-4502-9472-3352D2D11F00}" type="presParOf" srcId="{B1DB04A1-FD94-4743-BCBC-17517E12F371}" destId="{457BF4A5-ADB1-464C-AAE4-9520DEB38D4E}" srcOrd="3" destOrd="0" presId="urn:microsoft.com/office/officeart/2018/2/layout/IconVerticalSolidList"/>
    <dgm:cxn modelId="{3003162C-7BFE-403B-BB83-CE8EDECBF217}" type="presParOf" srcId="{FD851E95-FCE8-4754-A3BA-B7118108C221}" destId="{6D23AD98-1E2C-4ED2-A73B-CA93B655ECCA}" srcOrd="3" destOrd="0" presId="urn:microsoft.com/office/officeart/2018/2/layout/IconVerticalSolidList"/>
    <dgm:cxn modelId="{604F554F-3728-4C57-B86C-2CAA502D69F7}" type="presParOf" srcId="{FD851E95-FCE8-4754-A3BA-B7118108C221}" destId="{9A621ECC-CCCE-4011-A29D-17612704C06E}" srcOrd="4" destOrd="0" presId="urn:microsoft.com/office/officeart/2018/2/layout/IconVerticalSolidList"/>
    <dgm:cxn modelId="{F83B6FC7-6801-4E1A-9455-A391ABFF29FB}" type="presParOf" srcId="{9A621ECC-CCCE-4011-A29D-17612704C06E}" destId="{FBA7E86D-299A-4A1A-BD15-1102FFFAB11C}" srcOrd="0" destOrd="0" presId="urn:microsoft.com/office/officeart/2018/2/layout/IconVerticalSolidList"/>
    <dgm:cxn modelId="{48A758C1-DCCE-45C4-8DBA-FAE068BA5B44}" type="presParOf" srcId="{9A621ECC-CCCE-4011-A29D-17612704C06E}" destId="{C71BD554-5AF5-4A7D-BD42-2D29D2BB989F}" srcOrd="1" destOrd="0" presId="urn:microsoft.com/office/officeart/2018/2/layout/IconVerticalSolidList"/>
    <dgm:cxn modelId="{9A128347-F89B-46EB-AFBC-42682E2BEF99}" type="presParOf" srcId="{9A621ECC-CCCE-4011-A29D-17612704C06E}" destId="{A8F470A9-D0FB-4A56-8183-23468EF477F5}" srcOrd="2" destOrd="0" presId="urn:microsoft.com/office/officeart/2018/2/layout/IconVerticalSolidList"/>
    <dgm:cxn modelId="{9315CA4B-ACA3-46F3-BE85-436AC7510077}" type="presParOf" srcId="{9A621ECC-CCCE-4011-A29D-17612704C06E}" destId="{FB39AF5F-8EDB-4D8A-BF20-584ED61AFD5D}" srcOrd="3" destOrd="0" presId="urn:microsoft.com/office/officeart/2018/2/layout/IconVerticalSolidList"/>
    <dgm:cxn modelId="{4723167F-4FDE-44BA-874D-82E465754FFB}" type="presParOf" srcId="{FD851E95-FCE8-4754-A3BA-B7118108C221}" destId="{08E9B036-26B5-4E7B-81AC-256C46871195}" srcOrd="5" destOrd="0" presId="urn:microsoft.com/office/officeart/2018/2/layout/IconVerticalSolidList"/>
    <dgm:cxn modelId="{09D05421-F67B-4386-8855-09C680EFBA59}" type="presParOf" srcId="{FD851E95-FCE8-4754-A3BA-B7118108C221}" destId="{36D3D4AB-C5A9-4294-9F49-1A14B0425BB0}" srcOrd="6" destOrd="0" presId="urn:microsoft.com/office/officeart/2018/2/layout/IconVerticalSolidList"/>
    <dgm:cxn modelId="{65752ABD-8BBE-4E2C-99AB-17A3064AD6F4}" type="presParOf" srcId="{36D3D4AB-C5A9-4294-9F49-1A14B0425BB0}" destId="{9D46F90E-989D-4474-9C0E-5362F3B00014}" srcOrd="0" destOrd="0" presId="urn:microsoft.com/office/officeart/2018/2/layout/IconVerticalSolidList"/>
    <dgm:cxn modelId="{9718AEB6-014D-4CE8-91FD-1D682CEFE28F}" type="presParOf" srcId="{36D3D4AB-C5A9-4294-9F49-1A14B0425BB0}" destId="{D1A58B44-02B5-474A-8B38-9404F1D33108}" srcOrd="1" destOrd="0" presId="urn:microsoft.com/office/officeart/2018/2/layout/IconVerticalSolidList"/>
    <dgm:cxn modelId="{EF7743B4-3344-4CC6-BBE1-B3479794C674}" type="presParOf" srcId="{36D3D4AB-C5A9-4294-9F49-1A14B0425BB0}" destId="{5C9D77D2-F15A-414B-9B69-89A8948679D1}" srcOrd="2" destOrd="0" presId="urn:microsoft.com/office/officeart/2018/2/layout/IconVerticalSolidList"/>
    <dgm:cxn modelId="{A0661E27-CC97-45FB-89F0-20D5C48A6D71}" type="presParOf" srcId="{36D3D4AB-C5A9-4294-9F49-1A14B0425BB0}" destId="{99FC8A84-A78B-4830-A1C3-3BF7C3C4CCB5}"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36980E-FBA4-400F-AEC4-90E827F7F384}"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77FB9B60-AC7C-4987-BEF2-EFDC372FB199}">
      <dgm:prSet/>
      <dgm:spPr/>
      <dgm:t>
        <a:bodyPr/>
        <a:lstStyle/>
        <a:p>
          <a:pPr>
            <a:defRPr b="1"/>
          </a:pPr>
          <a:r>
            <a:rPr lang="en-US"/>
            <a:t>Experience Innovation:</a:t>
          </a:r>
        </a:p>
      </dgm:t>
    </dgm:pt>
    <dgm:pt modelId="{8A390955-7C3C-4787-B536-72A382789B6C}" type="parTrans" cxnId="{8A090C92-E767-4A39-994B-B331021C6094}">
      <dgm:prSet/>
      <dgm:spPr/>
      <dgm:t>
        <a:bodyPr/>
        <a:lstStyle/>
        <a:p>
          <a:endParaRPr lang="en-US"/>
        </a:p>
      </dgm:t>
    </dgm:pt>
    <dgm:pt modelId="{1C5E93F7-D32F-4B83-BC7B-A4F1928BEFC7}" type="sibTrans" cxnId="{8A090C92-E767-4A39-994B-B331021C6094}">
      <dgm:prSet/>
      <dgm:spPr/>
      <dgm:t>
        <a:bodyPr/>
        <a:lstStyle/>
        <a:p>
          <a:endParaRPr lang="en-US"/>
        </a:p>
      </dgm:t>
    </dgm:pt>
    <dgm:pt modelId="{9C6A4964-813F-43EC-98DB-42284B505B03}">
      <dgm:prSet/>
      <dgm:spPr/>
      <dgm:t>
        <a:bodyPr/>
        <a:lstStyle/>
        <a:p>
          <a:r>
            <a:rPr lang="en-US"/>
            <a:t>Explore cutting edge IoT and Digital Twins solutions.</a:t>
          </a:r>
        </a:p>
      </dgm:t>
    </dgm:pt>
    <dgm:pt modelId="{534A38A4-059C-494F-AFDC-F3976D1CAD95}" type="parTrans" cxnId="{80C7183E-190C-491D-A937-0713B08C730E}">
      <dgm:prSet/>
      <dgm:spPr/>
      <dgm:t>
        <a:bodyPr/>
        <a:lstStyle/>
        <a:p>
          <a:endParaRPr lang="en-US"/>
        </a:p>
      </dgm:t>
    </dgm:pt>
    <dgm:pt modelId="{93D7FD2D-3A26-4D83-995D-1AB99BD28CF7}" type="sibTrans" cxnId="{80C7183E-190C-491D-A937-0713B08C730E}">
      <dgm:prSet/>
      <dgm:spPr/>
      <dgm:t>
        <a:bodyPr/>
        <a:lstStyle/>
        <a:p>
          <a:endParaRPr lang="en-US"/>
        </a:p>
      </dgm:t>
    </dgm:pt>
    <dgm:pt modelId="{07E9DDAD-D889-4E30-A0AD-25AE73FF745C}">
      <dgm:prSet/>
      <dgm:spPr/>
      <dgm:t>
        <a:bodyPr/>
        <a:lstStyle/>
        <a:p>
          <a:pPr>
            <a:defRPr b="1"/>
          </a:pPr>
          <a:r>
            <a:rPr lang="en-US"/>
            <a:t>Live Demonstrations:</a:t>
          </a:r>
        </a:p>
      </dgm:t>
    </dgm:pt>
    <dgm:pt modelId="{578D87EA-41D9-48A9-BC25-1A7EC0C93004}" type="parTrans" cxnId="{1744E2D2-E1DD-4449-859A-900AE3D4C201}">
      <dgm:prSet/>
      <dgm:spPr/>
      <dgm:t>
        <a:bodyPr/>
        <a:lstStyle/>
        <a:p>
          <a:endParaRPr lang="en-US"/>
        </a:p>
      </dgm:t>
    </dgm:pt>
    <dgm:pt modelId="{92EA040B-B151-4D4E-9964-7265FFE678F7}" type="sibTrans" cxnId="{1744E2D2-E1DD-4449-859A-900AE3D4C201}">
      <dgm:prSet/>
      <dgm:spPr/>
      <dgm:t>
        <a:bodyPr/>
        <a:lstStyle/>
        <a:p>
          <a:endParaRPr lang="en-US"/>
        </a:p>
      </dgm:t>
    </dgm:pt>
    <dgm:pt modelId="{943F5BBB-F87E-4B29-A192-D466D2092631}">
      <dgm:prSet/>
      <dgm:spPr/>
      <dgm:t>
        <a:bodyPr/>
        <a:lstStyle/>
        <a:p>
          <a:r>
            <a:rPr lang="en-US"/>
            <a:t>See our technology in action and understand its real-world applications.</a:t>
          </a:r>
        </a:p>
      </dgm:t>
    </dgm:pt>
    <dgm:pt modelId="{4AD17398-E2A0-4A93-9203-2706F9334AE1}" type="parTrans" cxnId="{AA1D0658-B28C-4150-B6BC-B67B7DAF7189}">
      <dgm:prSet/>
      <dgm:spPr/>
      <dgm:t>
        <a:bodyPr/>
        <a:lstStyle/>
        <a:p>
          <a:endParaRPr lang="en-US"/>
        </a:p>
      </dgm:t>
    </dgm:pt>
    <dgm:pt modelId="{406F0568-B28D-4CD4-A911-02AA665F3134}" type="sibTrans" cxnId="{AA1D0658-B28C-4150-B6BC-B67B7DAF7189}">
      <dgm:prSet/>
      <dgm:spPr/>
      <dgm:t>
        <a:bodyPr/>
        <a:lstStyle/>
        <a:p>
          <a:endParaRPr lang="en-US"/>
        </a:p>
      </dgm:t>
    </dgm:pt>
    <dgm:pt modelId="{7CC80B66-84F2-495E-A88D-6F2F22FFDB98}">
      <dgm:prSet/>
      <dgm:spPr/>
      <dgm:t>
        <a:bodyPr/>
        <a:lstStyle/>
        <a:p>
          <a:pPr>
            <a:defRPr b="1"/>
          </a:pPr>
          <a:r>
            <a:rPr lang="en-US"/>
            <a:t>Explore Insights:</a:t>
          </a:r>
        </a:p>
      </dgm:t>
    </dgm:pt>
    <dgm:pt modelId="{7E0E804E-9083-4869-9B3C-8B424283ACFC}" type="parTrans" cxnId="{17AFE165-0DAA-4045-AB34-BED9CEA8C65F}">
      <dgm:prSet/>
      <dgm:spPr/>
      <dgm:t>
        <a:bodyPr/>
        <a:lstStyle/>
        <a:p>
          <a:endParaRPr lang="en-US"/>
        </a:p>
      </dgm:t>
    </dgm:pt>
    <dgm:pt modelId="{F668916E-ADFC-4B8C-8EAA-195A075AB032}" type="sibTrans" cxnId="{17AFE165-0DAA-4045-AB34-BED9CEA8C65F}">
      <dgm:prSet/>
      <dgm:spPr/>
      <dgm:t>
        <a:bodyPr/>
        <a:lstStyle/>
        <a:p>
          <a:endParaRPr lang="en-US"/>
        </a:p>
      </dgm:t>
    </dgm:pt>
    <dgm:pt modelId="{8CA91B14-AEF6-4300-852E-347143BC157D}">
      <dgm:prSet/>
      <dgm:spPr/>
      <dgm:t>
        <a:bodyPr/>
        <a:lstStyle/>
        <a:p>
          <a:r>
            <a:rPr lang="en-US"/>
            <a:t>Engage with our team of IoT specialists to get answers to your questions.</a:t>
          </a:r>
        </a:p>
      </dgm:t>
    </dgm:pt>
    <dgm:pt modelId="{9EAA5C6D-3BF6-484D-A716-91386A98A71F}" type="parTrans" cxnId="{0F2A892F-B43F-405E-8E3C-B3139C633141}">
      <dgm:prSet/>
      <dgm:spPr/>
      <dgm:t>
        <a:bodyPr/>
        <a:lstStyle/>
        <a:p>
          <a:endParaRPr lang="en-US"/>
        </a:p>
      </dgm:t>
    </dgm:pt>
    <dgm:pt modelId="{E5BD140C-B2DC-4D94-A024-201D7D8E8999}" type="sibTrans" cxnId="{0F2A892F-B43F-405E-8E3C-B3139C633141}">
      <dgm:prSet/>
      <dgm:spPr/>
      <dgm:t>
        <a:bodyPr/>
        <a:lstStyle/>
        <a:p>
          <a:endParaRPr lang="en-US"/>
        </a:p>
      </dgm:t>
    </dgm:pt>
    <dgm:pt modelId="{B7B7D19D-8001-4407-BFB8-F3F6D47F7DB0}" type="pres">
      <dgm:prSet presAssocID="{6F36980E-FBA4-400F-AEC4-90E827F7F384}" presName="root" presStyleCnt="0">
        <dgm:presLayoutVars>
          <dgm:dir/>
          <dgm:resizeHandles val="exact"/>
        </dgm:presLayoutVars>
      </dgm:prSet>
      <dgm:spPr/>
    </dgm:pt>
    <dgm:pt modelId="{0BA5C8E2-472C-4C42-974E-4C3F9DCC3353}" type="pres">
      <dgm:prSet presAssocID="{77FB9B60-AC7C-4987-BEF2-EFDC372FB199}" presName="compNode" presStyleCnt="0"/>
      <dgm:spPr/>
    </dgm:pt>
    <dgm:pt modelId="{A42D7CB9-7A0E-4450-9948-76493F5567DC}" type="pres">
      <dgm:prSet presAssocID="{77FB9B60-AC7C-4987-BEF2-EFDC372FB199}" presName="iconRect" presStyleLbl="node1" presStyleIdx="0" presStyleCnt="3"/>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Secure"/>
        </a:ext>
      </dgm:extLst>
    </dgm:pt>
    <dgm:pt modelId="{7A3D1F31-5575-4B52-99B1-AB1EC81D2969}" type="pres">
      <dgm:prSet presAssocID="{77FB9B60-AC7C-4987-BEF2-EFDC372FB199}" presName="iconSpace" presStyleCnt="0"/>
      <dgm:spPr/>
    </dgm:pt>
    <dgm:pt modelId="{8CBBA957-C7C9-481D-BE78-EA9F3DF1D291}" type="pres">
      <dgm:prSet presAssocID="{77FB9B60-AC7C-4987-BEF2-EFDC372FB199}" presName="parTx" presStyleLbl="revTx" presStyleIdx="0" presStyleCnt="6">
        <dgm:presLayoutVars>
          <dgm:chMax val="0"/>
          <dgm:chPref val="0"/>
        </dgm:presLayoutVars>
      </dgm:prSet>
      <dgm:spPr/>
    </dgm:pt>
    <dgm:pt modelId="{EB1DD632-E2AF-4072-965E-C3F2EF4EEE27}" type="pres">
      <dgm:prSet presAssocID="{77FB9B60-AC7C-4987-BEF2-EFDC372FB199}" presName="txSpace" presStyleCnt="0"/>
      <dgm:spPr/>
    </dgm:pt>
    <dgm:pt modelId="{296D686E-117C-42E3-97C0-9873A0E6BF68}" type="pres">
      <dgm:prSet presAssocID="{77FB9B60-AC7C-4987-BEF2-EFDC372FB199}" presName="desTx" presStyleLbl="revTx" presStyleIdx="1" presStyleCnt="6">
        <dgm:presLayoutVars/>
      </dgm:prSet>
      <dgm:spPr/>
    </dgm:pt>
    <dgm:pt modelId="{DDF720CC-BD64-4867-A43B-0EB7F6D61ABE}" type="pres">
      <dgm:prSet presAssocID="{1C5E93F7-D32F-4B83-BC7B-A4F1928BEFC7}" presName="sibTrans" presStyleCnt="0"/>
      <dgm:spPr/>
    </dgm:pt>
    <dgm:pt modelId="{7CC8D0FD-A50B-43D0-9334-FACF9975E5DC}" type="pres">
      <dgm:prSet presAssocID="{07E9DDAD-D889-4E30-A0AD-25AE73FF745C}" presName="compNode" presStyleCnt="0"/>
      <dgm:spPr/>
    </dgm:pt>
    <dgm:pt modelId="{55307413-0E83-4450-BAC6-8FA34C3735A9}" type="pres">
      <dgm:prSet presAssocID="{07E9DDAD-D889-4E30-A0AD-25AE73FF745C}" presName="iconRect" presStyleLbl="node1" presStyleIdx="1" presStyleCnt="3"/>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47E3280D-2B1D-4609-9842-42165157635C}" type="pres">
      <dgm:prSet presAssocID="{07E9DDAD-D889-4E30-A0AD-25AE73FF745C}" presName="iconSpace" presStyleCnt="0"/>
      <dgm:spPr/>
    </dgm:pt>
    <dgm:pt modelId="{A0D35740-2595-4268-9DD0-4F03BA801EF8}" type="pres">
      <dgm:prSet presAssocID="{07E9DDAD-D889-4E30-A0AD-25AE73FF745C}" presName="parTx" presStyleLbl="revTx" presStyleIdx="2" presStyleCnt="6">
        <dgm:presLayoutVars>
          <dgm:chMax val="0"/>
          <dgm:chPref val="0"/>
        </dgm:presLayoutVars>
      </dgm:prSet>
      <dgm:spPr/>
    </dgm:pt>
    <dgm:pt modelId="{7D36E781-67C7-4D94-96DC-5D33AA788BCD}" type="pres">
      <dgm:prSet presAssocID="{07E9DDAD-D889-4E30-A0AD-25AE73FF745C}" presName="txSpace" presStyleCnt="0"/>
      <dgm:spPr/>
    </dgm:pt>
    <dgm:pt modelId="{3ADD6A68-2FA2-4875-A7A6-9047021D0BD1}" type="pres">
      <dgm:prSet presAssocID="{07E9DDAD-D889-4E30-A0AD-25AE73FF745C}" presName="desTx" presStyleLbl="revTx" presStyleIdx="3" presStyleCnt="6">
        <dgm:presLayoutVars/>
      </dgm:prSet>
      <dgm:spPr/>
    </dgm:pt>
    <dgm:pt modelId="{83DF2F88-2936-4CB7-85B5-919E73EB4B0F}" type="pres">
      <dgm:prSet presAssocID="{92EA040B-B151-4D4E-9964-7265FFE678F7}" presName="sibTrans" presStyleCnt="0"/>
      <dgm:spPr/>
    </dgm:pt>
    <dgm:pt modelId="{1CC6FB13-DC75-4703-A640-E4E56F86958D}" type="pres">
      <dgm:prSet presAssocID="{7CC80B66-84F2-495E-A88D-6F2F22FFDB98}" presName="compNode" presStyleCnt="0"/>
      <dgm:spPr/>
    </dgm:pt>
    <dgm:pt modelId="{7D1F7AE6-5E10-4BF2-A2B2-B01E5D547923}" type="pres">
      <dgm:prSet presAssocID="{7CC80B66-84F2-495E-A88D-6F2F22FFDB98}" presName="iconRect" presStyleLbl="node1" presStyleIdx="2" presStyleCnt="3"/>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FA8D1351-8267-4A08-8D38-397720CA4003}" type="pres">
      <dgm:prSet presAssocID="{7CC80B66-84F2-495E-A88D-6F2F22FFDB98}" presName="iconSpace" presStyleCnt="0"/>
      <dgm:spPr/>
    </dgm:pt>
    <dgm:pt modelId="{ABCF2B17-0621-40CF-9442-EE6975D99FB3}" type="pres">
      <dgm:prSet presAssocID="{7CC80B66-84F2-495E-A88D-6F2F22FFDB98}" presName="parTx" presStyleLbl="revTx" presStyleIdx="4" presStyleCnt="6">
        <dgm:presLayoutVars>
          <dgm:chMax val="0"/>
          <dgm:chPref val="0"/>
        </dgm:presLayoutVars>
      </dgm:prSet>
      <dgm:spPr/>
    </dgm:pt>
    <dgm:pt modelId="{66F01680-8C96-4830-80F9-034DE7AF7F99}" type="pres">
      <dgm:prSet presAssocID="{7CC80B66-84F2-495E-A88D-6F2F22FFDB98}" presName="txSpace" presStyleCnt="0"/>
      <dgm:spPr/>
    </dgm:pt>
    <dgm:pt modelId="{D377C807-DB4D-49ED-A524-1B0481B55B10}" type="pres">
      <dgm:prSet presAssocID="{7CC80B66-84F2-495E-A88D-6F2F22FFDB98}" presName="desTx" presStyleLbl="revTx" presStyleIdx="5" presStyleCnt="6">
        <dgm:presLayoutVars/>
      </dgm:prSet>
      <dgm:spPr/>
    </dgm:pt>
  </dgm:ptLst>
  <dgm:cxnLst>
    <dgm:cxn modelId="{FC2CAD08-0279-46ED-BAE1-B2266FA77639}" type="presOf" srcId="{8CA91B14-AEF6-4300-852E-347143BC157D}" destId="{D377C807-DB4D-49ED-A524-1B0481B55B10}" srcOrd="0" destOrd="0" presId="urn:microsoft.com/office/officeart/2018/5/layout/CenteredIconLabelDescriptionList"/>
    <dgm:cxn modelId="{F3776A0D-9E8F-4C22-A0BD-310C290C96AF}" type="presOf" srcId="{9C6A4964-813F-43EC-98DB-42284B505B03}" destId="{296D686E-117C-42E3-97C0-9873A0E6BF68}" srcOrd="0" destOrd="0" presId="urn:microsoft.com/office/officeart/2018/5/layout/CenteredIconLabelDescriptionList"/>
    <dgm:cxn modelId="{DDE6D02A-0D71-49A5-89F3-021BB30DD926}" type="presOf" srcId="{07E9DDAD-D889-4E30-A0AD-25AE73FF745C}" destId="{A0D35740-2595-4268-9DD0-4F03BA801EF8}" srcOrd="0" destOrd="0" presId="urn:microsoft.com/office/officeart/2018/5/layout/CenteredIconLabelDescriptionList"/>
    <dgm:cxn modelId="{0F2A892F-B43F-405E-8E3C-B3139C633141}" srcId="{7CC80B66-84F2-495E-A88D-6F2F22FFDB98}" destId="{8CA91B14-AEF6-4300-852E-347143BC157D}" srcOrd="0" destOrd="0" parTransId="{9EAA5C6D-3BF6-484D-A716-91386A98A71F}" sibTransId="{E5BD140C-B2DC-4D94-A024-201D7D8E8999}"/>
    <dgm:cxn modelId="{80C7183E-190C-491D-A937-0713B08C730E}" srcId="{77FB9B60-AC7C-4987-BEF2-EFDC372FB199}" destId="{9C6A4964-813F-43EC-98DB-42284B505B03}" srcOrd="0" destOrd="0" parTransId="{534A38A4-059C-494F-AFDC-F3976D1CAD95}" sibTransId="{93D7FD2D-3A26-4D83-995D-1AB99BD28CF7}"/>
    <dgm:cxn modelId="{17AFE165-0DAA-4045-AB34-BED9CEA8C65F}" srcId="{6F36980E-FBA4-400F-AEC4-90E827F7F384}" destId="{7CC80B66-84F2-495E-A88D-6F2F22FFDB98}" srcOrd="2" destOrd="0" parTransId="{7E0E804E-9083-4869-9B3C-8B424283ACFC}" sibTransId="{F668916E-ADFC-4B8C-8EAA-195A075AB032}"/>
    <dgm:cxn modelId="{D25A3D6A-A91C-41C3-9A12-3108A8E8C53A}" type="presOf" srcId="{77FB9B60-AC7C-4987-BEF2-EFDC372FB199}" destId="{8CBBA957-C7C9-481D-BE78-EA9F3DF1D291}" srcOrd="0" destOrd="0" presId="urn:microsoft.com/office/officeart/2018/5/layout/CenteredIconLabelDescriptionList"/>
    <dgm:cxn modelId="{AA1D0658-B28C-4150-B6BC-B67B7DAF7189}" srcId="{07E9DDAD-D889-4E30-A0AD-25AE73FF745C}" destId="{943F5BBB-F87E-4B29-A192-D466D2092631}" srcOrd="0" destOrd="0" parTransId="{4AD17398-E2A0-4A93-9203-2706F9334AE1}" sibTransId="{406F0568-B28D-4CD4-A911-02AA665F3134}"/>
    <dgm:cxn modelId="{805B1487-1E8A-4F2E-A2B4-F446A44FF99E}" type="presOf" srcId="{943F5BBB-F87E-4B29-A192-D466D2092631}" destId="{3ADD6A68-2FA2-4875-A7A6-9047021D0BD1}" srcOrd="0" destOrd="0" presId="urn:microsoft.com/office/officeart/2018/5/layout/CenteredIconLabelDescriptionList"/>
    <dgm:cxn modelId="{8A090C92-E767-4A39-994B-B331021C6094}" srcId="{6F36980E-FBA4-400F-AEC4-90E827F7F384}" destId="{77FB9B60-AC7C-4987-BEF2-EFDC372FB199}" srcOrd="0" destOrd="0" parTransId="{8A390955-7C3C-4787-B536-72A382789B6C}" sibTransId="{1C5E93F7-D32F-4B83-BC7B-A4F1928BEFC7}"/>
    <dgm:cxn modelId="{DA4162AC-CC77-4264-A3A6-7D23817213E0}" type="presOf" srcId="{6F36980E-FBA4-400F-AEC4-90E827F7F384}" destId="{B7B7D19D-8001-4407-BFB8-F3F6D47F7DB0}" srcOrd="0" destOrd="0" presId="urn:microsoft.com/office/officeart/2018/5/layout/CenteredIconLabelDescriptionList"/>
    <dgm:cxn modelId="{1744E2D2-E1DD-4449-859A-900AE3D4C201}" srcId="{6F36980E-FBA4-400F-AEC4-90E827F7F384}" destId="{07E9DDAD-D889-4E30-A0AD-25AE73FF745C}" srcOrd="1" destOrd="0" parTransId="{578D87EA-41D9-48A9-BC25-1A7EC0C93004}" sibTransId="{92EA040B-B151-4D4E-9964-7265FFE678F7}"/>
    <dgm:cxn modelId="{A9F59AFC-E2B9-4B56-80C3-546AC27D7475}" type="presOf" srcId="{7CC80B66-84F2-495E-A88D-6F2F22FFDB98}" destId="{ABCF2B17-0621-40CF-9442-EE6975D99FB3}" srcOrd="0" destOrd="0" presId="urn:microsoft.com/office/officeart/2018/5/layout/CenteredIconLabelDescriptionList"/>
    <dgm:cxn modelId="{ECF75721-6E12-4AF3-9B48-7781180922E4}" type="presParOf" srcId="{B7B7D19D-8001-4407-BFB8-F3F6D47F7DB0}" destId="{0BA5C8E2-472C-4C42-974E-4C3F9DCC3353}" srcOrd="0" destOrd="0" presId="urn:microsoft.com/office/officeart/2018/5/layout/CenteredIconLabelDescriptionList"/>
    <dgm:cxn modelId="{9CCC3A8E-EEB2-44D1-A137-675FB798911C}" type="presParOf" srcId="{0BA5C8E2-472C-4C42-974E-4C3F9DCC3353}" destId="{A42D7CB9-7A0E-4450-9948-76493F5567DC}" srcOrd="0" destOrd="0" presId="urn:microsoft.com/office/officeart/2018/5/layout/CenteredIconLabelDescriptionList"/>
    <dgm:cxn modelId="{1229839B-45A7-4966-9343-C83FD81A3A44}" type="presParOf" srcId="{0BA5C8E2-472C-4C42-974E-4C3F9DCC3353}" destId="{7A3D1F31-5575-4B52-99B1-AB1EC81D2969}" srcOrd="1" destOrd="0" presId="urn:microsoft.com/office/officeart/2018/5/layout/CenteredIconLabelDescriptionList"/>
    <dgm:cxn modelId="{A6F0500D-D3AB-4890-8F3A-5FEA9C487327}" type="presParOf" srcId="{0BA5C8E2-472C-4C42-974E-4C3F9DCC3353}" destId="{8CBBA957-C7C9-481D-BE78-EA9F3DF1D291}" srcOrd="2" destOrd="0" presId="urn:microsoft.com/office/officeart/2018/5/layout/CenteredIconLabelDescriptionList"/>
    <dgm:cxn modelId="{707BF68F-A6E7-408C-82EC-93906E35DE3E}" type="presParOf" srcId="{0BA5C8E2-472C-4C42-974E-4C3F9DCC3353}" destId="{EB1DD632-E2AF-4072-965E-C3F2EF4EEE27}" srcOrd="3" destOrd="0" presId="urn:microsoft.com/office/officeart/2018/5/layout/CenteredIconLabelDescriptionList"/>
    <dgm:cxn modelId="{464EA103-15B6-42AA-ADEA-398792ADB3B7}" type="presParOf" srcId="{0BA5C8E2-472C-4C42-974E-4C3F9DCC3353}" destId="{296D686E-117C-42E3-97C0-9873A0E6BF68}" srcOrd="4" destOrd="0" presId="urn:microsoft.com/office/officeart/2018/5/layout/CenteredIconLabelDescriptionList"/>
    <dgm:cxn modelId="{4DB15E20-BE8C-4B06-88B7-DA6ACDCFCEFF}" type="presParOf" srcId="{B7B7D19D-8001-4407-BFB8-F3F6D47F7DB0}" destId="{DDF720CC-BD64-4867-A43B-0EB7F6D61ABE}" srcOrd="1" destOrd="0" presId="urn:microsoft.com/office/officeart/2018/5/layout/CenteredIconLabelDescriptionList"/>
    <dgm:cxn modelId="{9BCE339E-9EA0-47CC-BB46-BE1243D0F9DD}" type="presParOf" srcId="{B7B7D19D-8001-4407-BFB8-F3F6D47F7DB0}" destId="{7CC8D0FD-A50B-43D0-9334-FACF9975E5DC}" srcOrd="2" destOrd="0" presId="urn:microsoft.com/office/officeart/2018/5/layout/CenteredIconLabelDescriptionList"/>
    <dgm:cxn modelId="{852D3DB0-3277-41AB-A51F-3E5E9419AE91}" type="presParOf" srcId="{7CC8D0FD-A50B-43D0-9334-FACF9975E5DC}" destId="{55307413-0E83-4450-BAC6-8FA34C3735A9}" srcOrd="0" destOrd="0" presId="urn:microsoft.com/office/officeart/2018/5/layout/CenteredIconLabelDescriptionList"/>
    <dgm:cxn modelId="{5EAB638B-CC0B-4843-94DE-FE9337E59ABC}" type="presParOf" srcId="{7CC8D0FD-A50B-43D0-9334-FACF9975E5DC}" destId="{47E3280D-2B1D-4609-9842-42165157635C}" srcOrd="1" destOrd="0" presId="urn:microsoft.com/office/officeart/2018/5/layout/CenteredIconLabelDescriptionList"/>
    <dgm:cxn modelId="{81643EEA-DE7C-4C1C-A4B4-982D8C19D39B}" type="presParOf" srcId="{7CC8D0FD-A50B-43D0-9334-FACF9975E5DC}" destId="{A0D35740-2595-4268-9DD0-4F03BA801EF8}" srcOrd="2" destOrd="0" presId="urn:microsoft.com/office/officeart/2018/5/layout/CenteredIconLabelDescriptionList"/>
    <dgm:cxn modelId="{A4C57749-79E5-4D13-B88E-9863AB4031AC}" type="presParOf" srcId="{7CC8D0FD-A50B-43D0-9334-FACF9975E5DC}" destId="{7D36E781-67C7-4D94-96DC-5D33AA788BCD}" srcOrd="3" destOrd="0" presId="urn:microsoft.com/office/officeart/2018/5/layout/CenteredIconLabelDescriptionList"/>
    <dgm:cxn modelId="{D2CF9626-462A-44E1-AFD3-2511D4968941}" type="presParOf" srcId="{7CC8D0FD-A50B-43D0-9334-FACF9975E5DC}" destId="{3ADD6A68-2FA2-4875-A7A6-9047021D0BD1}" srcOrd="4" destOrd="0" presId="urn:microsoft.com/office/officeart/2018/5/layout/CenteredIconLabelDescriptionList"/>
    <dgm:cxn modelId="{01C16E9A-2249-4677-BFFA-5741C0FF4847}" type="presParOf" srcId="{B7B7D19D-8001-4407-BFB8-F3F6D47F7DB0}" destId="{83DF2F88-2936-4CB7-85B5-919E73EB4B0F}" srcOrd="3" destOrd="0" presId="urn:microsoft.com/office/officeart/2018/5/layout/CenteredIconLabelDescriptionList"/>
    <dgm:cxn modelId="{50CD05E2-1994-468D-9E83-ECBF20984FBB}" type="presParOf" srcId="{B7B7D19D-8001-4407-BFB8-F3F6D47F7DB0}" destId="{1CC6FB13-DC75-4703-A640-E4E56F86958D}" srcOrd="4" destOrd="0" presId="urn:microsoft.com/office/officeart/2018/5/layout/CenteredIconLabelDescriptionList"/>
    <dgm:cxn modelId="{B9A439E2-3F9C-4326-8688-660172AE6925}" type="presParOf" srcId="{1CC6FB13-DC75-4703-A640-E4E56F86958D}" destId="{7D1F7AE6-5E10-4BF2-A2B2-B01E5D547923}" srcOrd="0" destOrd="0" presId="urn:microsoft.com/office/officeart/2018/5/layout/CenteredIconLabelDescriptionList"/>
    <dgm:cxn modelId="{361F59AE-7DE7-4E5D-97DC-D49B6DE42817}" type="presParOf" srcId="{1CC6FB13-DC75-4703-A640-E4E56F86958D}" destId="{FA8D1351-8267-4A08-8D38-397720CA4003}" srcOrd="1" destOrd="0" presId="urn:microsoft.com/office/officeart/2018/5/layout/CenteredIconLabelDescriptionList"/>
    <dgm:cxn modelId="{87D28DE5-25F5-4801-84AE-A7006C9C6467}" type="presParOf" srcId="{1CC6FB13-DC75-4703-A640-E4E56F86958D}" destId="{ABCF2B17-0621-40CF-9442-EE6975D99FB3}" srcOrd="2" destOrd="0" presId="urn:microsoft.com/office/officeart/2018/5/layout/CenteredIconLabelDescriptionList"/>
    <dgm:cxn modelId="{CC3BD74D-3664-489C-AE83-42F60D2A36D4}" type="presParOf" srcId="{1CC6FB13-DC75-4703-A640-E4E56F86958D}" destId="{66F01680-8C96-4830-80F9-034DE7AF7F99}" srcOrd="3" destOrd="0" presId="urn:microsoft.com/office/officeart/2018/5/layout/CenteredIconLabelDescriptionList"/>
    <dgm:cxn modelId="{39D5042A-DE8F-4040-BFDE-042F0876FD94}" type="presParOf" srcId="{1CC6FB13-DC75-4703-A640-E4E56F86958D}" destId="{D377C807-DB4D-49ED-A524-1B0481B55B10}"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7E9A7-111D-42B2-A152-1274722BBDD4}">
      <dsp:nvSpPr>
        <dsp:cNvPr id="0" name=""/>
        <dsp:cNvSpPr/>
      </dsp:nvSpPr>
      <dsp:spPr>
        <a:xfrm>
          <a:off x="0" y="0"/>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Improved planning and policy-making</a:t>
          </a:r>
        </a:p>
        <a:p>
          <a:pPr marL="0" lvl="0" indent="0" algn="l" defTabSz="800100">
            <a:lnSpc>
              <a:spcPct val="90000"/>
            </a:lnSpc>
            <a:spcBef>
              <a:spcPct val="0"/>
            </a:spcBef>
            <a:spcAft>
              <a:spcPct val="35000"/>
            </a:spcAft>
            <a:buNone/>
          </a:pPr>
          <a:endParaRPr lang="en-US" sz="1000" kern="1200"/>
        </a:p>
      </dsp:txBody>
      <dsp:txXfrm>
        <a:off x="23097" y="23097"/>
        <a:ext cx="9237057" cy="426947"/>
      </dsp:txXfrm>
    </dsp:sp>
    <dsp:sp modelId="{91E741C0-0B26-444F-AA6A-279EFFBD49A4}">
      <dsp:nvSpPr>
        <dsp:cNvPr id="0" name=""/>
        <dsp:cNvSpPr/>
      </dsp:nvSpPr>
      <dsp:spPr>
        <a:xfrm>
          <a:off x="0" y="488705"/>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US" sz="1800" kern="1200">
              <a:solidFill>
                <a:prstClr val="white"/>
              </a:solidFill>
              <a:latin typeface="Arial"/>
              <a:ea typeface="+mn-ea"/>
              <a:cs typeface="+mn-cs"/>
            </a:rPr>
            <a:t>Improving public services and infrastructure</a:t>
          </a:r>
          <a:endParaRPr lang="en-CA" sz="1800" kern="1200">
            <a:solidFill>
              <a:prstClr val="white"/>
            </a:solidFill>
            <a:latin typeface="Arial"/>
            <a:ea typeface="+mn-ea"/>
            <a:cs typeface="+mn-cs"/>
          </a:endParaRPr>
        </a:p>
        <a:p>
          <a:pPr marL="0" lvl="0" indent="0" algn="l" defTabSz="800100">
            <a:lnSpc>
              <a:spcPct val="90000"/>
            </a:lnSpc>
            <a:spcBef>
              <a:spcPct val="0"/>
            </a:spcBef>
            <a:spcAft>
              <a:spcPct val="35000"/>
            </a:spcAft>
            <a:buNone/>
          </a:pPr>
          <a:endParaRPr lang="en-US" sz="500" kern="1200"/>
        </a:p>
      </dsp:txBody>
      <dsp:txXfrm>
        <a:off x="23097" y="511802"/>
        <a:ext cx="9237057" cy="426947"/>
      </dsp:txXfrm>
    </dsp:sp>
    <dsp:sp modelId="{369A0BF3-A509-4268-A687-0D6F14667E03}">
      <dsp:nvSpPr>
        <dsp:cNvPr id="0" name=""/>
        <dsp:cNvSpPr/>
      </dsp:nvSpPr>
      <dsp:spPr>
        <a:xfrm>
          <a:off x="0" y="976050"/>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US" sz="1800" kern="1200">
              <a:solidFill>
                <a:prstClr val="white"/>
              </a:solidFill>
              <a:latin typeface="Arial"/>
              <a:ea typeface="+mn-ea"/>
              <a:cs typeface="+mn-cs"/>
            </a:rPr>
            <a:t>Improving emergency response and safety</a:t>
          </a:r>
          <a:endParaRPr lang="en-CA" sz="1800" kern="1200">
            <a:solidFill>
              <a:prstClr val="white"/>
            </a:solidFill>
            <a:latin typeface="Arial"/>
            <a:ea typeface="+mn-ea"/>
            <a:cs typeface="+mn-cs"/>
          </a:endParaRPr>
        </a:p>
        <a:p>
          <a:pPr marL="0" lvl="0" indent="0" algn="l" defTabSz="800100">
            <a:lnSpc>
              <a:spcPct val="90000"/>
            </a:lnSpc>
            <a:spcBef>
              <a:spcPct val="0"/>
            </a:spcBef>
            <a:spcAft>
              <a:spcPct val="35000"/>
            </a:spcAft>
            <a:buNone/>
          </a:pPr>
          <a:endParaRPr lang="en-US" sz="500" kern="1200"/>
        </a:p>
      </dsp:txBody>
      <dsp:txXfrm>
        <a:off x="23097" y="999147"/>
        <a:ext cx="9237057" cy="426947"/>
      </dsp:txXfrm>
    </dsp:sp>
    <dsp:sp modelId="{2516F228-6619-4CD2-BA6F-E96572FA43E5}">
      <dsp:nvSpPr>
        <dsp:cNvPr id="0" name=""/>
        <dsp:cNvSpPr/>
      </dsp:nvSpPr>
      <dsp:spPr>
        <a:xfrm>
          <a:off x="0" y="1463395"/>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Efficient resource management</a:t>
          </a:r>
        </a:p>
        <a:p>
          <a:pPr marL="0" lvl="0" algn="l" defTabSz="222250">
            <a:lnSpc>
              <a:spcPct val="90000"/>
            </a:lnSpc>
            <a:spcBef>
              <a:spcPct val="0"/>
            </a:spcBef>
            <a:spcAft>
              <a:spcPct val="35000"/>
            </a:spcAft>
            <a:buNone/>
          </a:pPr>
          <a:endParaRPr lang="en-US" sz="500" kern="1200"/>
        </a:p>
      </dsp:txBody>
      <dsp:txXfrm>
        <a:off x="23097" y="1486492"/>
        <a:ext cx="9237057" cy="426947"/>
      </dsp:txXfrm>
    </dsp:sp>
    <dsp:sp modelId="{9119076C-2496-4C9C-8300-0FD9BDA60E32}">
      <dsp:nvSpPr>
        <dsp:cNvPr id="0" name=""/>
        <dsp:cNvSpPr/>
      </dsp:nvSpPr>
      <dsp:spPr>
        <a:xfrm>
          <a:off x="0" y="1950740"/>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US" sz="1800" kern="1200">
              <a:solidFill>
                <a:prstClr val="white"/>
              </a:solidFill>
              <a:latin typeface="Arial"/>
              <a:ea typeface="+mn-ea"/>
              <a:cs typeface="+mn-cs"/>
            </a:rPr>
            <a:t>Proactive problem detection - avoid breakdowns and downtime</a:t>
          </a:r>
          <a:endParaRPr lang="en-CA" sz="1800" kern="1200">
            <a:solidFill>
              <a:prstClr val="white"/>
            </a:solidFill>
            <a:latin typeface="Arial"/>
            <a:ea typeface="+mn-ea"/>
            <a:cs typeface="+mn-cs"/>
          </a:endParaRPr>
        </a:p>
        <a:p>
          <a:pPr marL="0" lvl="0" algn="l" defTabSz="222250">
            <a:lnSpc>
              <a:spcPct val="90000"/>
            </a:lnSpc>
            <a:spcBef>
              <a:spcPct val="0"/>
            </a:spcBef>
            <a:spcAft>
              <a:spcPct val="35000"/>
            </a:spcAft>
            <a:buNone/>
          </a:pPr>
          <a:endParaRPr lang="en-US" sz="500" kern="1200"/>
        </a:p>
      </dsp:txBody>
      <dsp:txXfrm>
        <a:off x="23097" y="1973837"/>
        <a:ext cx="9237057" cy="426947"/>
      </dsp:txXfrm>
    </dsp:sp>
    <dsp:sp modelId="{8AD7A541-FBAA-46CA-A3DF-7DDACC3FA8D7}">
      <dsp:nvSpPr>
        <dsp:cNvPr id="0" name=""/>
        <dsp:cNvSpPr/>
      </dsp:nvSpPr>
      <dsp:spPr>
        <a:xfrm>
          <a:off x="0" y="2438084"/>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Cost reduction</a:t>
          </a:r>
        </a:p>
        <a:p>
          <a:pPr marL="0" lvl="0" algn="l" defTabSz="222250">
            <a:lnSpc>
              <a:spcPct val="90000"/>
            </a:lnSpc>
            <a:spcBef>
              <a:spcPct val="0"/>
            </a:spcBef>
            <a:spcAft>
              <a:spcPct val="35000"/>
            </a:spcAft>
            <a:buNone/>
          </a:pPr>
          <a:endParaRPr lang="en-US" sz="500" kern="1200"/>
        </a:p>
      </dsp:txBody>
      <dsp:txXfrm>
        <a:off x="23097" y="2461181"/>
        <a:ext cx="9237057" cy="426947"/>
      </dsp:txXfrm>
    </dsp:sp>
    <dsp:sp modelId="{B7D8E81B-2EA5-45E6-88AE-3406100DCEBE}">
      <dsp:nvSpPr>
        <dsp:cNvPr id="0" name=""/>
        <dsp:cNvSpPr/>
      </dsp:nvSpPr>
      <dsp:spPr>
        <a:xfrm>
          <a:off x="0" y="2925429"/>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Closer collaboration</a:t>
          </a:r>
        </a:p>
        <a:p>
          <a:pPr marL="0" lvl="0" algn="l" defTabSz="222250">
            <a:lnSpc>
              <a:spcPct val="90000"/>
            </a:lnSpc>
            <a:spcBef>
              <a:spcPct val="0"/>
            </a:spcBef>
            <a:spcAft>
              <a:spcPct val="35000"/>
            </a:spcAft>
            <a:buNone/>
          </a:pPr>
          <a:endParaRPr lang="en-US" sz="500" kern="1200"/>
        </a:p>
      </dsp:txBody>
      <dsp:txXfrm>
        <a:off x="23097" y="2948526"/>
        <a:ext cx="9237057" cy="426947"/>
      </dsp:txXfrm>
    </dsp:sp>
    <dsp:sp modelId="{020D850A-B22A-42A3-AFEB-6286A5D3320D}">
      <dsp:nvSpPr>
        <dsp:cNvPr id="0" name=""/>
        <dsp:cNvSpPr/>
      </dsp:nvSpPr>
      <dsp:spPr>
        <a:xfrm>
          <a:off x="0" y="3412774"/>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US" sz="1800" kern="1200">
              <a:solidFill>
                <a:prstClr val="white"/>
              </a:solidFill>
              <a:latin typeface="Arial"/>
              <a:ea typeface="+mn-ea"/>
              <a:cs typeface="+mn-cs"/>
            </a:rPr>
            <a:t>Supporting sustainable development - Monitoring and reducing environmental impact</a:t>
          </a:r>
          <a:r>
            <a:rPr lang="en-US" sz="500" kern="1200"/>
            <a:t>.</a:t>
          </a:r>
          <a:endParaRPr lang="en-CA" sz="500" kern="1200"/>
        </a:p>
        <a:p>
          <a:pPr marL="0" lvl="0" indent="0" algn="l" defTabSz="800100">
            <a:lnSpc>
              <a:spcPct val="90000"/>
            </a:lnSpc>
            <a:spcBef>
              <a:spcPct val="0"/>
            </a:spcBef>
            <a:spcAft>
              <a:spcPct val="35000"/>
            </a:spcAft>
            <a:buNone/>
          </a:pPr>
          <a:endParaRPr lang="en-US" sz="500" kern="1200"/>
        </a:p>
      </dsp:txBody>
      <dsp:txXfrm>
        <a:off x="23097" y="3435871"/>
        <a:ext cx="9237057" cy="426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4D305-AC45-438D-9F78-75245F03B37E}">
      <dsp:nvSpPr>
        <dsp:cNvPr id="0" name=""/>
        <dsp:cNvSpPr/>
      </dsp:nvSpPr>
      <dsp:spPr>
        <a:xfrm>
          <a:off x="0" y="1879"/>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57E33-C5DB-4FF2-B150-98FCB5D61BDF}">
      <dsp:nvSpPr>
        <dsp:cNvPr id="0" name=""/>
        <dsp:cNvSpPr/>
      </dsp:nvSpPr>
      <dsp:spPr>
        <a:xfrm>
          <a:off x="288094" y="216163"/>
          <a:ext cx="523807" cy="52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9A9EE-CC48-4AC9-A85A-490E902BA315}">
      <dsp:nvSpPr>
        <dsp:cNvPr id="0" name=""/>
        <dsp:cNvSpPr/>
      </dsp:nvSpPr>
      <dsp:spPr>
        <a:xfrm>
          <a:off x="1099995" y="1879"/>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77900">
            <a:lnSpc>
              <a:spcPct val="100000"/>
            </a:lnSpc>
            <a:spcBef>
              <a:spcPct val="0"/>
            </a:spcBef>
            <a:spcAft>
              <a:spcPct val="35000"/>
            </a:spcAft>
            <a:buNone/>
          </a:pPr>
          <a:r>
            <a:rPr lang="en-US" sz="2200" kern="1200"/>
            <a:t>Data Privacy &amp; Security Risks</a:t>
          </a:r>
        </a:p>
      </dsp:txBody>
      <dsp:txXfrm>
        <a:off x="1099995" y="1879"/>
        <a:ext cx="9993454" cy="952377"/>
      </dsp:txXfrm>
    </dsp:sp>
    <dsp:sp modelId="{13E0B49B-A073-4E1A-876B-3DB4018C88B4}">
      <dsp:nvSpPr>
        <dsp:cNvPr id="0" name=""/>
        <dsp:cNvSpPr/>
      </dsp:nvSpPr>
      <dsp:spPr>
        <a:xfrm>
          <a:off x="0" y="1192350"/>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13763-E786-4E9D-970E-707D1BDF94C2}">
      <dsp:nvSpPr>
        <dsp:cNvPr id="0" name=""/>
        <dsp:cNvSpPr/>
      </dsp:nvSpPr>
      <dsp:spPr>
        <a:xfrm>
          <a:off x="288094" y="1406635"/>
          <a:ext cx="523807" cy="52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7BF4A5-ADB1-464C-AAE4-9520DEB38D4E}">
      <dsp:nvSpPr>
        <dsp:cNvPr id="0" name=""/>
        <dsp:cNvSpPr/>
      </dsp:nvSpPr>
      <dsp:spPr>
        <a:xfrm>
          <a:off x="1099995" y="1192350"/>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77900">
            <a:lnSpc>
              <a:spcPct val="100000"/>
            </a:lnSpc>
            <a:spcBef>
              <a:spcPct val="0"/>
            </a:spcBef>
            <a:spcAft>
              <a:spcPct val="35000"/>
            </a:spcAft>
            <a:buNone/>
          </a:pPr>
          <a:r>
            <a:rPr lang="en-US" sz="2200" kern="1200"/>
            <a:t>High Implementation Costs</a:t>
          </a:r>
        </a:p>
      </dsp:txBody>
      <dsp:txXfrm>
        <a:off x="1099995" y="1192350"/>
        <a:ext cx="9993454" cy="952377"/>
      </dsp:txXfrm>
    </dsp:sp>
    <dsp:sp modelId="{FBA7E86D-299A-4A1A-BD15-1102FFFAB11C}">
      <dsp:nvSpPr>
        <dsp:cNvPr id="0" name=""/>
        <dsp:cNvSpPr/>
      </dsp:nvSpPr>
      <dsp:spPr>
        <a:xfrm>
          <a:off x="0" y="2382821"/>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BD554-5AF5-4A7D-BD42-2D29D2BB989F}">
      <dsp:nvSpPr>
        <dsp:cNvPr id="0" name=""/>
        <dsp:cNvSpPr/>
      </dsp:nvSpPr>
      <dsp:spPr>
        <a:xfrm>
          <a:off x="288094" y="2597106"/>
          <a:ext cx="523807" cy="52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9AF5F-8EDB-4D8A-BF20-584ED61AFD5D}">
      <dsp:nvSpPr>
        <dsp:cNvPr id="0" name=""/>
        <dsp:cNvSpPr/>
      </dsp:nvSpPr>
      <dsp:spPr>
        <a:xfrm>
          <a:off x="1099995" y="2382821"/>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77900">
            <a:lnSpc>
              <a:spcPct val="100000"/>
            </a:lnSpc>
            <a:spcBef>
              <a:spcPct val="0"/>
            </a:spcBef>
            <a:spcAft>
              <a:spcPct val="35000"/>
            </a:spcAft>
            <a:buNone/>
          </a:pPr>
          <a:r>
            <a:rPr lang="en-US" sz="2200" kern="1200"/>
            <a:t>Integration with Legacy Systems</a:t>
          </a:r>
        </a:p>
      </dsp:txBody>
      <dsp:txXfrm>
        <a:off x="1099995" y="2382821"/>
        <a:ext cx="9993454" cy="952377"/>
      </dsp:txXfrm>
    </dsp:sp>
    <dsp:sp modelId="{9D46F90E-989D-4474-9C0E-5362F3B00014}">
      <dsp:nvSpPr>
        <dsp:cNvPr id="0" name=""/>
        <dsp:cNvSpPr/>
      </dsp:nvSpPr>
      <dsp:spPr>
        <a:xfrm>
          <a:off x="0" y="3573292"/>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58B44-02B5-474A-8B38-9404F1D33108}">
      <dsp:nvSpPr>
        <dsp:cNvPr id="0" name=""/>
        <dsp:cNvSpPr/>
      </dsp:nvSpPr>
      <dsp:spPr>
        <a:xfrm>
          <a:off x="288094" y="3787577"/>
          <a:ext cx="523807" cy="52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FC8A84-A78B-4830-A1C3-3BF7C3C4CCB5}">
      <dsp:nvSpPr>
        <dsp:cNvPr id="0" name=""/>
        <dsp:cNvSpPr/>
      </dsp:nvSpPr>
      <dsp:spPr>
        <a:xfrm>
          <a:off x="1099995" y="3573292"/>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77900">
            <a:lnSpc>
              <a:spcPct val="100000"/>
            </a:lnSpc>
            <a:spcBef>
              <a:spcPct val="0"/>
            </a:spcBef>
            <a:spcAft>
              <a:spcPct val="35000"/>
            </a:spcAft>
            <a:buNone/>
          </a:pPr>
          <a:r>
            <a:rPr lang="en-US" sz="2200" kern="1200"/>
            <a:t>Skilled Workforce Requirements</a:t>
          </a:r>
          <a:r>
            <a:rPr lang="en-US" sz="2200" b="0" kern="1200"/>
            <a:t> </a:t>
          </a:r>
          <a:endParaRPr lang="en-US" sz="2200" kern="1200"/>
        </a:p>
      </dsp:txBody>
      <dsp:txXfrm>
        <a:off x="1099995" y="3573292"/>
        <a:ext cx="9993454" cy="952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D7CB9-7A0E-4450-9948-76493F5567DC}">
      <dsp:nvSpPr>
        <dsp:cNvPr id="0" name=""/>
        <dsp:cNvSpPr/>
      </dsp:nvSpPr>
      <dsp:spPr>
        <a:xfrm>
          <a:off x="1081600" y="1028204"/>
          <a:ext cx="1157624" cy="1157624"/>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BA957-C7C9-481D-BE78-EA9F3DF1D291}">
      <dsp:nvSpPr>
        <dsp:cNvPr id="0" name=""/>
        <dsp:cNvSpPr/>
      </dsp:nvSpPr>
      <dsp:spPr>
        <a:xfrm>
          <a:off x="6662" y="2292088"/>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Experience Innovation:</a:t>
          </a:r>
        </a:p>
      </dsp:txBody>
      <dsp:txXfrm>
        <a:off x="6662" y="2292088"/>
        <a:ext cx="3307499" cy="496124"/>
      </dsp:txXfrm>
    </dsp:sp>
    <dsp:sp modelId="{296D686E-117C-42E3-97C0-9873A0E6BF68}">
      <dsp:nvSpPr>
        <dsp:cNvPr id="0" name=""/>
        <dsp:cNvSpPr/>
      </dsp:nvSpPr>
      <dsp:spPr>
        <a:xfrm>
          <a:off x="6662" y="2837636"/>
          <a:ext cx="3307499" cy="66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Explore cutting edge IoT and Digital Twins solutions.</a:t>
          </a:r>
        </a:p>
      </dsp:txBody>
      <dsp:txXfrm>
        <a:off x="6662" y="2837636"/>
        <a:ext cx="3307499" cy="661708"/>
      </dsp:txXfrm>
    </dsp:sp>
    <dsp:sp modelId="{55307413-0E83-4450-BAC6-8FA34C3735A9}">
      <dsp:nvSpPr>
        <dsp:cNvPr id="0" name=""/>
        <dsp:cNvSpPr/>
      </dsp:nvSpPr>
      <dsp:spPr>
        <a:xfrm>
          <a:off x="4967912" y="1028204"/>
          <a:ext cx="1157624" cy="1157624"/>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35740-2595-4268-9DD0-4F03BA801EF8}">
      <dsp:nvSpPr>
        <dsp:cNvPr id="0" name=""/>
        <dsp:cNvSpPr/>
      </dsp:nvSpPr>
      <dsp:spPr>
        <a:xfrm>
          <a:off x="3892975" y="2292088"/>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Live Demonstrations:</a:t>
          </a:r>
        </a:p>
      </dsp:txBody>
      <dsp:txXfrm>
        <a:off x="3892975" y="2292088"/>
        <a:ext cx="3307499" cy="496124"/>
      </dsp:txXfrm>
    </dsp:sp>
    <dsp:sp modelId="{3ADD6A68-2FA2-4875-A7A6-9047021D0BD1}">
      <dsp:nvSpPr>
        <dsp:cNvPr id="0" name=""/>
        <dsp:cNvSpPr/>
      </dsp:nvSpPr>
      <dsp:spPr>
        <a:xfrm>
          <a:off x="3892975" y="2837636"/>
          <a:ext cx="3307499" cy="66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See our technology in action and understand its real-world applications.</a:t>
          </a:r>
        </a:p>
      </dsp:txBody>
      <dsp:txXfrm>
        <a:off x="3892975" y="2837636"/>
        <a:ext cx="3307499" cy="661708"/>
      </dsp:txXfrm>
    </dsp:sp>
    <dsp:sp modelId="{7D1F7AE6-5E10-4BF2-A2B2-B01E5D547923}">
      <dsp:nvSpPr>
        <dsp:cNvPr id="0" name=""/>
        <dsp:cNvSpPr/>
      </dsp:nvSpPr>
      <dsp:spPr>
        <a:xfrm>
          <a:off x="8854225" y="1028204"/>
          <a:ext cx="1157624" cy="1157624"/>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F2B17-0621-40CF-9442-EE6975D99FB3}">
      <dsp:nvSpPr>
        <dsp:cNvPr id="0" name=""/>
        <dsp:cNvSpPr/>
      </dsp:nvSpPr>
      <dsp:spPr>
        <a:xfrm>
          <a:off x="7779287" y="2292088"/>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Explore Insights:</a:t>
          </a:r>
        </a:p>
      </dsp:txBody>
      <dsp:txXfrm>
        <a:off x="7779287" y="2292088"/>
        <a:ext cx="3307499" cy="496124"/>
      </dsp:txXfrm>
    </dsp:sp>
    <dsp:sp modelId="{D377C807-DB4D-49ED-A524-1B0481B55B10}">
      <dsp:nvSpPr>
        <dsp:cNvPr id="0" name=""/>
        <dsp:cNvSpPr/>
      </dsp:nvSpPr>
      <dsp:spPr>
        <a:xfrm>
          <a:off x="7779287" y="2837636"/>
          <a:ext cx="3307499" cy="66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Engage with our team of IoT specialists to get answers to your questions.</a:t>
          </a:r>
        </a:p>
      </dsp:txBody>
      <dsp:txXfrm>
        <a:off x="7779287" y="2837636"/>
        <a:ext cx="3307499" cy="6617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B9E635-B38A-4097-AFCF-EF992FFEE3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EF2BF0AF-12E9-4493-AC9C-001791D086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80EB89-1984-4D0E-BD4E-CCDF7A08EB0B}" type="datetimeFigureOut">
              <a:rPr lang="en-CA" smtClean="0"/>
              <a:t>2025-05-26</a:t>
            </a:fld>
            <a:endParaRPr lang="en-CA"/>
          </a:p>
        </p:txBody>
      </p:sp>
      <p:sp>
        <p:nvSpPr>
          <p:cNvPr id="4" name="Footer Placeholder 3">
            <a:extLst>
              <a:ext uri="{FF2B5EF4-FFF2-40B4-BE49-F238E27FC236}">
                <a16:creationId xmlns:a16="http://schemas.microsoft.com/office/drawing/2014/main" id="{2E76EFA5-C099-4CC3-8F52-3D0084AB0F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CF82E377-97C5-4CEF-82E8-28F7392832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EE469C-1E3B-4873-A3C1-0D0C07D2B61F}" type="slidenum">
              <a:rPr lang="en-CA" smtClean="0"/>
              <a:t>‹#›</a:t>
            </a:fld>
            <a:endParaRPr lang="en-CA"/>
          </a:p>
        </p:txBody>
      </p:sp>
    </p:spTree>
    <p:extLst>
      <p:ext uri="{BB962C8B-B14F-4D97-AF65-F5344CB8AC3E}">
        <p14:creationId xmlns:p14="http://schemas.microsoft.com/office/powerpoint/2010/main" val="2772941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BCE743-8B6D-4711-A245-33B56273D175}" type="datetimeFigureOut">
              <a:rPr lang="en-CA" smtClean="0"/>
              <a:t>2025-05-26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4C82B-2967-49D1-903E-199B4BB26942}" type="slidenum">
              <a:rPr lang="en-CA" smtClean="0"/>
              <a:t>‹#›</a:t>
            </a:fld>
            <a:endParaRPr lang="en-CA"/>
          </a:p>
        </p:txBody>
      </p:sp>
    </p:spTree>
    <p:extLst>
      <p:ext uri="{BB962C8B-B14F-4D97-AF65-F5344CB8AC3E}">
        <p14:creationId xmlns:p14="http://schemas.microsoft.com/office/powerpoint/2010/main" val="3473242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a:t>
            </a:fld>
            <a:endParaRPr lang="en-CA"/>
          </a:p>
        </p:txBody>
      </p:sp>
    </p:spTree>
    <p:extLst>
      <p:ext uri="{BB962C8B-B14F-4D97-AF65-F5344CB8AC3E}">
        <p14:creationId xmlns:p14="http://schemas.microsoft.com/office/powerpoint/2010/main" val="91844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3</a:t>
            </a:fld>
            <a:endParaRPr lang="en-CA"/>
          </a:p>
        </p:txBody>
      </p:sp>
    </p:spTree>
    <p:extLst>
      <p:ext uri="{BB962C8B-B14F-4D97-AF65-F5344CB8AC3E}">
        <p14:creationId xmlns:p14="http://schemas.microsoft.com/office/powerpoint/2010/main" val="1126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5</a:t>
            </a:fld>
            <a:endParaRPr lang="en-CA"/>
          </a:p>
        </p:txBody>
      </p:sp>
    </p:spTree>
    <p:extLst>
      <p:ext uri="{BB962C8B-B14F-4D97-AF65-F5344CB8AC3E}">
        <p14:creationId xmlns:p14="http://schemas.microsoft.com/office/powerpoint/2010/main" val="284443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6</a:t>
            </a:fld>
            <a:endParaRPr lang="en-CA"/>
          </a:p>
        </p:txBody>
      </p:sp>
    </p:spTree>
    <p:extLst>
      <p:ext uri="{BB962C8B-B14F-4D97-AF65-F5344CB8AC3E}">
        <p14:creationId xmlns:p14="http://schemas.microsoft.com/office/powerpoint/2010/main" val="1982587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7</a:t>
            </a:fld>
            <a:endParaRPr lang="en-CA"/>
          </a:p>
        </p:txBody>
      </p:sp>
    </p:spTree>
    <p:extLst>
      <p:ext uri="{BB962C8B-B14F-4D97-AF65-F5344CB8AC3E}">
        <p14:creationId xmlns:p14="http://schemas.microsoft.com/office/powerpoint/2010/main" val="56138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10</a:t>
            </a:fld>
            <a:endParaRPr lang="en-CA"/>
          </a:p>
        </p:txBody>
      </p:sp>
    </p:spTree>
    <p:extLst>
      <p:ext uri="{BB962C8B-B14F-4D97-AF65-F5344CB8AC3E}">
        <p14:creationId xmlns:p14="http://schemas.microsoft.com/office/powerpoint/2010/main" val="3951647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11</a:t>
            </a:fld>
            <a:endParaRPr lang="en-CA"/>
          </a:p>
        </p:txBody>
      </p:sp>
    </p:spTree>
    <p:extLst>
      <p:ext uri="{BB962C8B-B14F-4D97-AF65-F5344CB8AC3E}">
        <p14:creationId xmlns:p14="http://schemas.microsoft.com/office/powerpoint/2010/main" val="243629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12</a:t>
            </a:fld>
            <a:endParaRPr lang="en-CA"/>
          </a:p>
        </p:txBody>
      </p:sp>
    </p:spTree>
    <p:extLst>
      <p:ext uri="{BB962C8B-B14F-4D97-AF65-F5344CB8AC3E}">
        <p14:creationId xmlns:p14="http://schemas.microsoft.com/office/powerpoint/2010/main" val="2161311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13</a:t>
            </a:fld>
            <a:endParaRPr lang="en-CA"/>
          </a:p>
        </p:txBody>
      </p:sp>
    </p:spTree>
    <p:extLst>
      <p:ext uri="{BB962C8B-B14F-4D97-AF65-F5344CB8AC3E}">
        <p14:creationId xmlns:p14="http://schemas.microsoft.com/office/powerpoint/2010/main" val="346136824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6F28B0F-06A7-48AA-82AB-0044FFB389E5}"/>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Autofit/>
          </a:bodyPr>
          <a:lstStyle>
            <a:lvl1pPr algn="l">
              <a:lnSpc>
                <a:spcPct val="100000"/>
              </a:lnSpc>
              <a:defRPr sz="3600">
                <a:solidFill>
                  <a:schemeClr val="tx1"/>
                </a:solidFill>
              </a:defRPr>
            </a:lvl1pPr>
          </a:lstStyle>
          <a:p>
            <a:r>
              <a:rPr lang="fr-CA" noProof="0"/>
              <a:t>Éditer le titre</a:t>
            </a:r>
          </a:p>
        </p:txBody>
      </p:sp>
      <p:sp>
        <p:nvSpPr>
          <p:cNvPr id="3" name="Subtitle">
            <a:extLst>
              <a:ext uri="{FF2B5EF4-FFF2-40B4-BE49-F238E27FC236}">
                <a16:creationId xmlns:a16="http://schemas.microsoft.com/office/drawing/2014/main" id="{E43FC5EF-1501-4382-8A74-5F9227F5D6AE}"/>
              </a:ext>
            </a:extLst>
          </p:cNvPr>
          <p:cNvSpPr>
            <a:spLocks noGrp="1"/>
          </p:cNvSpPr>
          <p:nvPr>
            <p:ph type="subTitle" idx="1" hasCustomPrompt="1"/>
          </p:nvPr>
        </p:nvSpPr>
        <p:spPr>
          <a:xfrm>
            <a:off x="569286" y="1978819"/>
            <a:ext cx="5526713" cy="915580"/>
          </a:xfrm>
        </p:spPr>
        <p:txBody>
          <a:bodyPr lIns="0" tIns="0" rIns="0" bIns="0">
            <a:noAutofit/>
          </a:bodyPr>
          <a:lstStyle>
            <a:lvl1pPr marL="0" indent="0" algn="l">
              <a:lnSpc>
                <a:spcPct val="100000"/>
              </a:lnSpc>
              <a:buNone/>
              <a:defRPr sz="28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a:t>Éditer le sous-titre</a:t>
            </a:r>
          </a:p>
        </p:txBody>
      </p:sp>
      <p:sp>
        <p:nvSpPr>
          <p:cNvPr id="49" name="Date &amp; Version">
            <a:extLst>
              <a:ext uri="{FF2B5EF4-FFF2-40B4-BE49-F238E27FC236}">
                <a16:creationId xmlns:a16="http://schemas.microsoft.com/office/drawing/2014/main" id="{BFD88804-F2A3-47A8-8F08-09A7D8D81298}"/>
              </a:ext>
            </a:extLst>
          </p:cNvPr>
          <p:cNvSpPr>
            <a:spLocks noGrp="1"/>
          </p:cNvSpPr>
          <p:nvPr>
            <p:ph type="body" sz="quarter" idx="13" hasCustomPrompt="1"/>
          </p:nvPr>
        </p:nvSpPr>
        <p:spPr>
          <a:xfrm>
            <a:off x="550863" y="2894400"/>
            <a:ext cx="5539144" cy="400818"/>
          </a:xfrm>
          <a:noFill/>
          <a:ln>
            <a:noFill/>
          </a:ln>
        </p:spPr>
        <p:txBody>
          <a:bodyPr lIns="0" tIns="0" rIns="0" bIns="0" anchor="b">
            <a:noAutofit/>
          </a:bodyPr>
          <a:lstStyle>
            <a:lvl1pPr marL="0" indent="0">
              <a:buNone/>
              <a:defRPr sz="1800" b="0">
                <a:solidFill>
                  <a:schemeClr val="tx1"/>
                </a:solidFill>
                <a:latin typeface="+mn-lt"/>
              </a:defRPr>
            </a:lvl1pPr>
          </a:lstStyle>
          <a:p>
            <a:pPr lvl="0"/>
            <a:r>
              <a:rPr lang="fr-CA" noProof="0"/>
              <a:t>Date | Version</a:t>
            </a:r>
          </a:p>
        </p:txBody>
      </p:sp>
      <p:cxnSp>
        <p:nvCxnSpPr>
          <p:cNvPr id="50" name="Straight Connector">
            <a:extLst>
              <a:ext uri="{FF2B5EF4-FFF2-40B4-BE49-F238E27FC236}">
                <a16:creationId xmlns:a16="http://schemas.microsoft.com/office/drawing/2014/main" id="{50CAD0A0-5572-4A90-8267-D3BC8B3797F0}"/>
              </a:ext>
              <a:ext uri="{C183D7F6-B498-43B3-948B-1728B52AA6E4}">
                <adec:decorative xmlns:adec="http://schemas.microsoft.com/office/drawing/2017/decorative" val="1"/>
              </a:ext>
            </a:extLst>
          </p:cNvPr>
          <p:cNvCxnSpPr>
            <a:cxnSpLocks/>
          </p:cNvCxnSpPr>
          <p:nvPr userDrawn="1"/>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52" name="FIP">
            <a:extLst>
              <a:ext uri="{FF2B5EF4-FFF2-40B4-BE49-F238E27FC236}">
                <a16:creationId xmlns:a16="http://schemas.microsoft.com/office/drawing/2014/main" id="{49F335FE-081F-4087-9BF5-11A4B6B2B78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1126" y="4091626"/>
            <a:ext cx="2747163" cy="219421"/>
          </a:xfrm>
          <a:prstGeom prst="rect">
            <a:avLst/>
          </a:prstGeom>
        </p:spPr>
      </p:pic>
      <p:pic>
        <p:nvPicPr>
          <p:cNvPr id="51" name="Canada Wordmark">
            <a:extLst>
              <a:ext uri="{FF2B5EF4-FFF2-40B4-BE49-F238E27FC236}">
                <a16:creationId xmlns:a16="http://schemas.microsoft.com/office/drawing/2014/main" id="{064898E5-8DD4-4A0B-86F8-5E9072E85C09}"/>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703841" y="3982749"/>
            <a:ext cx="1386164" cy="328475"/>
          </a:xfrm>
          <a:prstGeom prst="rect">
            <a:avLst/>
          </a:prstGeom>
        </p:spPr>
      </p:pic>
      <p:sp>
        <p:nvSpPr>
          <p:cNvPr id="15" name="Rectangle">
            <a:extLst>
              <a:ext uri="{FF2B5EF4-FFF2-40B4-BE49-F238E27FC236}">
                <a16:creationId xmlns:a16="http://schemas.microsoft.com/office/drawing/2014/main" id="{0B63BC13-F197-4C12-9ABB-DE07BA324F04}"/>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a:ln>
                <a:noFill/>
              </a:ln>
            </a:endParaRPr>
          </a:p>
        </p:txBody>
      </p:sp>
      <p:sp>
        <p:nvSpPr>
          <p:cNvPr id="16" name="Gradient">
            <a:extLst>
              <a:ext uri="{FF2B5EF4-FFF2-40B4-BE49-F238E27FC236}">
                <a16:creationId xmlns:a16="http://schemas.microsoft.com/office/drawing/2014/main" id="{BEA7335A-6833-4874-8D92-5E5E623354E9}"/>
              </a:ext>
              <a:ext uri="{C183D7F6-B498-43B3-948B-1728B52AA6E4}">
                <adec:decorative xmlns:adec="http://schemas.microsoft.com/office/drawing/2017/decorative" val="1"/>
              </a:ext>
            </a:extLst>
          </p:cNvPr>
          <p:cNvSpPr/>
          <p:nvPr userDrawn="1"/>
        </p:nvSpPr>
        <p:spPr>
          <a:xfrm>
            <a:off x="726974" y="6063699"/>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a:ln>
                <a:noFill/>
              </a:ln>
            </a:endParaRPr>
          </a:p>
        </p:txBody>
      </p:sp>
      <p:pic>
        <p:nvPicPr>
          <p:cNvPr id="17" name="Rectrangle">
            <a:extLst>
              <a:ext uri="{FF2B5EF4-FFF2-40B4-BE49-F238E27FC236}">
                <a16:creationId xmlns:a16="http://schemas.microsoft.com/office/drawing/2014/main" id="{809EBC05-AB1B-478B-A0BE-5DAC6E63D64F}"/>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998677" y="6067074"/>
            <a:ext cx="4485579" cy="790925"/>
          </a:xfrm>
          <a:prstGeom prst="rect">
            <a:avLst/>
          </a:prstGeom>
        </p:spPr>
      </p:pic>
      <p:sp>
        <p:nvSpPr>
          <p:cNvPr id="21" name="Tagline">
            <a:extLst>
              <a:ext uri="{FF2B5EF4-FFF2-40B4-BE49-F238E27FC236}">
                <a16:creationId xmlns:a16="http://schemas.microsoft.com/office/drawing/2014/main" id="{862F3D54-A580-4E06-ADC3-FA6970B0EB5C}"/>
              </a:ext>
            </a:extLst>
          </p:cNvPr>
          <p:cNvSpPr txBox="1"/>
          <p:nvPr userDrawn="1"/>
        </p:nvSpPr>
        <p:spPr>
          <a:xfrm>
            <a:off x="5213838" y="6073506"/>
            <a:ext cx="6439251" cy="792713"/>
          </a:xfrm>
          <a:prstGeom prst="rect">
            <a:avLst/>
          </a:prstGeom>
          <a:noFill/>
        </p:spPr>
        <p:txBody>
          <a:bodyPr wrap="square" lIns="0" tIns="14400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CA" sz="1800" b="0" kern="900" cap="none" spc="20" baseline="0" noProof="0">
                <a:solidFill>
                  <a:schemeClr val="bg1"/>
                </a:solidFill>
                <a:latin typeface="Arial" panose="020B0604020202020204" pitchFamily="34" charset="0"/>
                <a:cs typeface="Arial" panose="020B0604020202020204" pitchFamily="34" charset="0"/>
              </a:rPr>
              <a:t>La force derrière la technologie de pointe au gouvernement</a:t>
            </a:r>
          </a:p>
          <a:p>
            <a:pPr marL="0" marR="0" lvl="0" indent="0" algn="r" defTabSz="914400" rtl="0" eaLnBrk="1" fontAlgn="auto" latinLnBrk="0" hangingPunct="1">
              <a:lnSpc>
                <a:spcPct val="100000"/>
              </a:lnSpc>
              <a:spcBef>
                <a:spcPts val="0"/>
              </a:spcBef>
              <a:spcAft>
                <a:spcPts val="0"/>
              </a:spcAft>
              <a:buClrTx/>
              <a:buSzTx/>
              <a:buFontTx/>
              <a:buNone/>
              <a:tabLst/>
              <a:defRPr/>
            </a:pPr>
            <a:endParaRPr lang="fr-CA" sz="1400" b="0" kern="900" cap="none" spc="20" baseline="0" noProof="0">
              <a:solidFill>
                <a:schemeClr val="bg1"/>
              </a:solidFill>
              <a:latin typeface="Arial" panose="020B0604020202020204" pitchFamily="34" charset="0"/>
              <a:cs typeface="Arial" panose="020B0604020202020204" pitchFamily="34" charset="0"/>
            </a:endParaRPr>
          </a:p>
        </p:txBody>
      </p:sp>
      <p:pic>
        <p:nvPicPr>
          <p:cNvPr id="13" name="Picture 12" descr="SPC célèbre ses 10 ans">
            <a:extLst>
              <a:ext uri="{FF2B5EF4-FFF2-40B4-BE49-F238E27FC236}">
                <a16:creationId xmlns:a16="http://schemas.microsoft.com/office/drawing/2014/main" id="{FDCBA8FD-7462-47FB-91C1-96BD8579EA69}"/>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t="21841" b="19851"/>
          <a:stretch/>
        </p:blipFill>
        <p:spPr>
          <a:xfrm>
            <a:off x="265748" y="6065287"/>
            <a:ext cx="2412123" cy="791126"/>
          </a:xfrm>
          <a:prstGeom prst="rect">
            <a:avLst/>
          </a:prstGeom>
        </p:spPr>
      </p:pic>
      <p:pic>
        <p:nvPicPr>
          <p:cNvPr id="18" name="SSC Leaf">
            <a:extLst>
              <a:ext uri="{FF2B5EF4-FFF2-40B4-BE49-F238E27FC236}">
                <a16:creationId xmlns:a16="http://schemas.microsoft.com/office/drawing/2014/main" id="{2A9A1F3D-1EF5-426C-B8A3-7F6A145494B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76900" y="631140"/>
            <a:ext cx="1723638" cy="3678497"/>
          </a:xfrm>
          <a:prstGeom prst="rect">
            <a:avLst/>
          </a:prstGeom>
        </p:spPr>
      </p:pic>
    </p:spTree>
    <p:extLst>
      <p:ext uri="{BB962C8B-B14F-4D97-AF65-F5344CB8AC3E}">
        <p14:creationId xmlns:p14="http://schemas.microsoft.com/office/powerpoint/2010/main" val="3238007295"/>
      </p:ext>
    </p:extLst>
  </p:cSld>
  <p:clrMapOvr>
    <a:masterClrMapping/>
  </p:clrMapOvr>
  <p:extLst>
    <p:ext uri="{DCECCB84-F9BA-43D5-87BE-67443E8EF086}">
      <p15:sldGuideLst xmlns:p15="http://schemas.microsoft.com/office/powerpoint/2012/main">
        <p15:guide id="1" pos="551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2" name="Espace réservé pour le titre de la présentation">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fr-CA" noProof="0"/>
              <a:t>Éditer le titre de la présentation</a:t>
            </a:r>
          </a:p>
        </p:txBody>
      </p:sp>
      <p:sp>
        <p:nvSpPr>
          <p:cNvPr id="3" name="Espace réservé pour le sous-titre de la présentation">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a:t>Éditer le sous-titre de la présentation</a:t>
            </a:r>
          </a:p>
        </p:txBody>
      </p:sp>
      <p:sp>
        <p:nvSpPr>
          <p:cNvPr id="14" name="Titre - Date, Version et état">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fr-CA" noProof="0"/>
              <a:t>Date | Version (État)</a:t>
            </a:r>
          </a:p>
        </p:txBody>
      </p:sp>
      <p:pic>
        <p:nvPicPr>
          <p:cNvPr id="5" name="Titre - Logo ministériel" descr="Logo ministériel de Services partagés Canada">
            <a:extLst>
              <a:ext uri="{FF2B5EF4-FFF2-40B4-BE49-F238E27FC236}">
                <a16:creationId xmlns:a16="http://schemas.microsoft.com/office/drawing/2014/main" id="{2FA069BC-759F-AB5D-91EB-DAE7E994EA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831" y="4051835"/>
            <a:ext cx="3552000" cy="288000"/>
          </a:xfrm>
          <a:prstGeom prst="rect">
            <a:avLst/>
          </a:prstGeom>
        </p:spPr>
      </p:pic>
      <p:pic>
        <p:nvPicPr>
          <p:cNvPr id="10" name="Titre - Mot-symbole Canada"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Titre - Demi feuille logo de SPC">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Titre - Pied de page coloré et dégradé">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66000"/>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noProof="0">
              <a:ln>
                <a:noFill/>
              </a:ln>
            </a:endParaRPr>
          </a:p>
        </p:txBody>
      </p:sp>
      <p:sp>
        <p:nvSpPr>
          <p:cNvPr id="19" name="Titre - Tire d'appel de SPC">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30000" y="3095999"/>
            <a:ext cx="792000" cy="6732000"/>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fr-CA" sz="1800" b="0" kern="900" cap="none" spc="20" baseline="0" noProof="0">
                <a:solidFill>
                  <a:srgbClr val="FFFFFF"/>
                </a:solidFill>
                <a:latin typeface="+mn-lt"/>
                <a:cs typeface="Arial" panose="020B0604020202020204" pitchFamily="34" charset="0"/>
              </a:rPr>
              <a:t>La force derrière la technologie de pointe au gouvernement</a:t>
            </a:r>
          </a:p>
          <a:p>
            <a:pPr algn="ctr"/>
            <a:endParaRPr lang="fr-CA" noProof="0">
              <a:solidFill>
                <a:srgbClr val="FFFFFF"/>
              </a:solidFill>
            </a:endParaRPr>
          </a:p>
        </p:txBody>
      </p:sp>
    </p:spTree>
    <p:extLst>
      <p:ext uri="{BB962C8B-B14F-4D97-AF65-F5344CB8AC3E}">
        <p14:creationId xmlns:p14="http://schemas.microsoft.com/office/powerpoint/2010/main" val="248605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C60A9C1-9273-44C8-85ED-78B2252E25F5}"/>
              </a:ext>
            </a:extLst>
          </p:cNvPr>
          <p:cNvSpPr>
            <a:spLocks noGrp="1"/>
          </p:cNvSpPr>
          <p:nvPr>
            <p:ph type="title" hasCustomPrompt="1"/>
          </p:nvPr>
        </p:nvSpPr>
        <p:spPr>
          <a:xfrm>
            <a:off x="550863" y="2565400"/>
            <a:ext cx="11093450" cy="1997075"/>
          </a:xfrm>
          <a:prstGeom prst="rect">
            <a:avLst/>
          </a:prstGeom>
        </p:spPr>
        <p:txBody>
          <a:bodyPr lIns="0" tIns="0" rIns="0" bIns="0" anchor="b">
            <a:noAutofit/>
          </a:bodyPr>
          <a:lstStyle>
            <a:lvl1pPr>
              <a:defRPr sz="3600">
                <a:solidFill>
                  <a:schemeClr val="tx1"/>
                </a:solidFill>
              </a:defRPr>
            </a:lvl1pPr>
          </a:lstStyle>
          <a:p>
            <a:r>
              <a:rPr lang="fr-CA" noProof="0"/>
              <a:t>Éditer le titre</a:t>
            </a:r>
          </a:p>
        </p:txBody>
      </p:sp>
      <p:sp>
        <p:nvSpPr>
          <p:cNvPr id="3" name="Subtitle">
            <a:extLst>
              <a:ext uri="{FF2B5EF4-FFF2-40B4-BE49-F238E27FC236}">
                <a16:creationId xmlns:a16="http://schemas.microsoft.com/office/drawing/2014/main" id="{B378A7EF-7040-49E1-BEFD-226C2E19353D}"/>
              </a:ext>
            </a:extLst>
          </p:cNvPr>
          <p:cNvSpPr>
            <a:spLocks noGrp="1"/>
          </p:cNvSpPr>
          <p:nvPr>
            <p:ph type="body" idx="1" hasCustomPrompt="1"/>
          </p:nvPr>
        </p:nvSpPr>
        <p:spPr>
          <a:xfrm>
            <a:off x="550863" y="4589463"/>
            <a:ext cx="11093450" cy="1252537"/>
          </a:xfrm>
        </p:spPr>
        <p:txBody>
          <a:bodyPr lIns="0" tIns="180000" rIns="0" bIns="0">
            <a:no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noProof="0"/>
              <a:t>Éditer le sous-titre</a:t>
            </a:r>
          </a:p>
        </p:txBody>
      </p:sp>
      <p:sp>
        <p:nvSpPr>
          <p:cNvPr id="8" name="Slide Number Placeholder">
            <a:extLst>
              <a:ext uri="{FF2B5EF4-FFF2-40B4-BE49-F238E27FC236}">
                <a16:creationId xmlns:a16="http://schemas.microsoft.com/office/drawing/2014/main" id="{0742FC5F-0CA4-43C0-AFD6-89EBF2D39249}"/>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712506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8E13735B-4973-481C-9679-A973D14F5393}"/>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ECC6082B-1F92-431C-823C-BBA51B5D786D}"/>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D04699B9-2ABA-4D4E-927C-E6F9A4EC50E4}"/>
              </a:ext>
            </a:extLst>
          </p:cNvPr>
          <p:cNvSpPr>
            <a:spLocks noGrp="1"/>
          </p:cNvSpPr>
          <p:nvPr>
            <p:ph idx="1" hasCustomPrompt="1"/>
          </p:nvPr>
        </p:nvSpPr>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7" name="Slide Number Placeholder">
            <a:extLst>
              <a:ext uri="{FF2B5EF4-FFF2-40B4-BE49-F238E27FC236}">
                <a16:creationId xmlns:a16="http://schemas.microsoft.com/office/drawing/2014/main" id="{7805F64D-10D8-47DA-BB73-3E60BE3D2B92}"/>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602809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C0309F74-DC49-4A1E-BF52-FFAAACCD9289}"/>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8FA463D9-FC57-40A4-8FDD-535859DC67BA}"/>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4" name="Straight Connector">
            <a:extLst>
              <a:ext uri="{FF2B5EF4-FFF2-40B4-BE49-F238E27FC236}">
                <a16:creationId xmlns:a16="http://schemas.microsoft.com/office/drawing/2014/main" id="{17DFC54A-813A-42F4-99E1-1F5AEB95584C}"/>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1">
            <a:extLst>
              <a:ext uri="{FF2B5EF4-FFF2-40B4-BE49-F238E27FC236}">
                <a16:creationId xmlns:a16="http://schemas.microsoft.com/office/drawing/2014/main" id="{09D03923-2BEC-46EC-B49D-0344E66A5723}"/>
              </a:ext>
            </a:extLst>
          </p:cNvPr>
          <p:cNvSpPr>
            <a:spLocks noGrp="1"/>
          </p:cNvSpPr>
          <p:nvPr>
            <p:ph sz="half" idx="1" hasCustomPrompt="1"/>
          </p:nvPr>
        </p:nvSpPr>
        <p:spPr>
          <a:xfrm>
            <a:off x="550864" y="1314451"/>
            <a:ext cx="5273674"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solidFill>
                  <a:schemeClr val="accent1"/>
                </a:solidFill>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accent2"/>
                </a:solidFill>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4" name="Content Placeholder 2">
            <a:extLst>
              <a:ext uri="{FF2B5EF4-FFF2-40B4-BE49-F238E27FC236}">
                <a16:creationId xmlns:a16="http://schemas.microsoft.com/office/drawing/2014/main" id="{F75ADBD8-845D-4879-9406-DACE8D46EA80}"/>
              </a:ext>
            </a:extLst>
          </p:cNvPr>
          <p:cNvSpPr>
            <a:spLocks noGrp="1"/>
          </p:cNvSpPr>
          <p:nvPr>
            <p:ph sz="half" idx="2" hasCustomPrompt="1"/>
          </p:nvPr>
        </p:nvSpPr>
        <p:spPr>
          <a:xfrm>
            <a:off x="6375401" y="1314451"/>
            <a:ext cx="5265736"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BF5D807F-2803-47BE-8E57-053C917C67B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85096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965EC430-26A9-4D8E-8D3C-6A3CDDD36656}"/>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6" name="Subtitle">
            <a:extLst>
              <a:ext uri="{FF2B5EF4-FFF2-40B4-BE49-F238E27FC236}">
                <a16:creationId xmlns:a16="http://schemas.microsoft.com/office/drawing/2014/main" id="{252BA3D3-6AAB-4D26-8A63-A4AA1C211E46}"/>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4" name="Straight Connector">
            <a:extLst>
              <a:ext uri="{FF2B5EF4-FFF2-40B4-BE49-F238E27FC236}">
                <a16:creationId xmlns:a16="http://schemas.microsoft.com/office/drawing/2014/main" id="{84A5876A-98CD-4211-904B-996F83EBDACD}"/>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Text Placeholder 1">
            <a:extLst>
              <a:ext uri="{FF2B5EF4-FFF2-40B4-BE49-F238E27FC236}">
                <a16:creationId xmlns:a16="http://schemas.microsoft.com/office/drawing/2014/main" id="{30D53E20-0A41-4574-839C-739554071EF9}"/>
              </a:ext>
            </a:extLst>
          </p:cNvPr>
          <p:cNvSpPr>
            <a:spLocks noGrp="1"/>
          </p:cNvSpPr>
          <p:nvPr>
            <p:ph type="body" idx="1" hasCustomPrompt="1"/>
          </p:nvPr>
        </p:nvSpPr>
        <p:spPr>
          <a:xfrm>
            <a:off x="551976" y="1314450"/>
            <a:ext cx="5272562" cy="696912"/>
          </a:xfrm>
        </p:spPr>
        <p:txBody>
          <a:bodyPr anchor="t"/>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noProof="0"/>
              <a:t>Éditer le texte</a:t>
            </a:r>
          </a:p>
        </p:txBody>
      </p:sp>
      <p:sp>
        <p:nvSpPr>
          <p:cNvPr id="4" name="Content Placeholder 1">
            <a:extLst>
              <a:ext uri="{FF2B5EF4-FFF2-40B4-BE49-F238E27FC236}">
                <a16:creationId xmlns:a16="http://schemas.microsoft.com/office/drawing/2014/main" id="{1A1DB378-F2BB-49C3-A57E-14CD26FBBA3E}"/>
              </a:ext>
            </a:extLst>
          </p:cNvPr>
          <p:cNvSpPr>
            <a:spLocks noGrp="1"/>
          </p:cNvSpPr>
          <p:nvPr>
            <p:ph sz="half" idx="2" hasCustomPrompt="1"/>
          </p:nvPr>
        </p:nvSpPr>
        <p:spPr>
          <a:xfrm>
            <a:off x="551976" y="2011363"/>
            <a:ext cx="5272562" cy="3830638"/>
          </a:xfrm>
        </p:spPr>
        <p:txBody>
          <a:bodyPr tIns="0"/>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5" name="Text Placeholder 2">
            <a:extLst>
              <a:ext uri="{FF2B5EF4-FFF2-40B4-BE49-F238E27FC236}">
                <a16:creationId xmlns:a16="http://schemas.microsoft.com/office/drawing/2014/main" id="{C450486E-5B3F-430B-B073-DF410F543332}"/>
              </a:ext>
            </a:extLst>
          </p:cNvPr>
          <p:cNvSpPr>
            <a:spLocks noGrp="1"/>
          </p:cNvSpPr>
          <p:nvPr>
            <p:ph type="body" sz="quarter" idx="3" hasCustomPrompt="1"/>
          </p:nvPr>
        </p:nvSpPr>
        <p:spPr>
          <a:xfrm>
            <a:off x="6375399" y="1314450"/>
            <a:ext cx="5268913" cy="696912"/>
          </a:xfrm>
        </p:spPr>
        <p:txBody>
          <a:bodyPr anchor="t"/>
          <a:lstStyle>
            <a:lvl1pPr marL="0" indent="0">
              <a:buNone/>
              <a:defRPr lang="en-US" sz="2400" b="1" kern="1200" smtClean="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noProof="0"/>
              <a:t>Éditer le texte</a:t>
            </a:r>
          </a:p>
        </p:txBody>
      </p:sp>
      <p:sp>
        <p:nvSpPr>
          <p:cNvPr id="6" name="Content Placeholder 2">
            <a:extLst>
              <a:ext uri="{FF2B5EF4-FFF2-40B4-BE49-F238E27FC236}">
                <a16:creationId xmlns:a16="http://schemas.microsoft.com/office/drawing/2014/main" id="{FA803D05-1C0F-439B-A4E3-90E70A70AF7A}"/>
              </a:ext>
            </a:extLst>
          </p:cNvPr>
          <p:cNvSpPr>
            <a:spLocks noGrp="1"/>
          </p:cNvSpPr>
          <p:nvPr>
            <p:ph sz="quarter" idx="4" hasCustomPrompt="1"/>
          </p:nvPr>
        </p:nvSpPr>
        <p:spPr>
          <a:xfrm>
            <a:off x="6375399" y="2011362"/>
            <a:ext cx="5268913" cy="3830638"/>
          </a:xfrm>
        </p:spPr>
        <p:txBody>
          <a:bodyPr tIns="0"/>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10" name="Slide Number Placeholder">
            <a:extLst>
              <a:ext uri="{FF2B5EF4-FFF2-40B4-BE49-F238E27FC236}">
                <a16:creationId xmlns:a16="http://schemas.microsoft.com/office/drawing/2014/main" id="{8B984C8A-5D31-4125-86B9-ECBA133D8E34}"/>
              </a:ext>
            </a:extLst>
          </p:cNvPr>
          <p:cNvSpPr>
            <a:spLocks noGrp="1"/>
          </p:cNvSpPr>
          <p:nvPr>
            <p:ph type="sldNum" sz="quarter" idx="1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510596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et text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97EB71FA-EE23-4DA7-869D-E33FF23A07C0}"/>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4" name="Subtitle">
            <a:extLst>
              <a:ext uri="{FF2B5EF4-FFF2-40B4-BE49-F238E27FC236}">
                <a16:creationId xmlns:a16="http://schemas.microsoft.com/office/drawing/2014/main" id="{A9BD9AE2-7F28-461E-A5D8-6BFCE3BF7F94}"/>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4" name="Text Placeholder">
            <a:extLst>
              <a:ext uri="{FF2B5EF4-FFF2-40B4-BE49-F238E27FC236}">
                <a16:creationId xmlns:a16="http://schemas.microsoft.com/office/drawing/2014/main" id="{177C50BF-2BF3-4BF5-B64A-7062C71D1C2E}"/>
              </a:ext>
            </a:extLst>
          </p:cNvPr>
          <p:cNvSpPr>
            <a:spLocks noGrp="1"/>
          </p:cNvSpPr>
          <p:nvPr>
            <p:ph type="body" sz="half" idx="2" hasCustomPrompt="1"/>
          </p:nvPr>
        </p:nvSpPr>
        <p:spPr>
          <a:xfrm>
            <a:off x="558344" y="1314450"/>
            <a:ext cx="5266194" cy="4527550"/>
          </a:xfrm>
        </p:spPr>
        <p:txBody>
          <a:bodyPr>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3" name="Picture Placeholder">
            <a:extLst>
              <a:ext uri="{FF2B5EF4-FFF2-40B4-BE49-F238E27FC236}">
                <a16:creationId xmlns:a16="http://schemas.microsoft.com/office/drawing/2014/main" id="{FE582298-7A9F-4F06-A00C-9C96CD402A8D}"/>
              </a:ext>
            </a:extLst>
          </p:cNvPr>
          <p:cNvSpPr>
            <a:spLocks noGrp="1"/>
          </p:cNvSpPr>
          <p:nvPr>
            <p:ph type="pic" idx="1" hasCustomPrompt="1"/>
          </p:nvPr>
        </p:nvSpPr>
        <p:spPr>
          <a:xfrm>
            <a:off x="6375400" y="1314450"/>
            <a:ext cx="5258256" cy="4527549"/>
          </a:xfrm>
        </p:spPr>
        <p:txBody>
          <a:bodyPr>
            <a:no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CA" noProof="0"/>
              <a:t>Insérer une image</a:t>
            </a:r>
          </a:p>
        </p:txBody>
      </p:sp>
      <p:sp>
        <p:nvSpPr>
          <p:cNvPr id="8" name="Slide Number Placeholder">
            <a:extLst>
              <a:ext uri="{FF2B5EF4-FFF2-40B4-BE49-F238E27FC236}">
                <a16:creationId xmlns:a16="http://schemas.microsoft.com/office/drawing/2014/main" id="{374F82F4-E88D-4602-AF84-0738350D3306}"/>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4004932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u et texte">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0A3842CF-8F0F-42EF-B9C6-508937E8EC2D}"/>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33E3550E-A8C4-4FA4-8E3E-FDB619488240}"/>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3" name="Straight Connector">
            <a:extLst>
              <a:ext uri="{FF2B5EF4-FFF2-40B4-BE49-F238E27FC236}">
                <a16:creationId xmlns:a16="http://schemas.microsoft.com/office/drawing/2014/main" id="{80C9F229-26DC-4B90-8C3C-E87514866807}"/>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51221C56-53B4-4235-87CF-5401119E02EF}"/>
              </a:ext>
            </a:extLst>
          </p:cNvPr>
          <p:cNvSpPr>
            <a:spLocks noGrp="1"/>
          </p:cNvSpPr>
          <p:nvPr>
            <p:ph idx="1" hasCustomPrompt="1"/>
          </p:nvPr>
        </p:nvSpPr>
        <p:spPr>
          <a:xfrm>
            <a:off x="553494" y="1314455"/>
            <a:ext cx="5250319" cy="4527546"/>
          </a:xfrm>
        </p:spPr>
        <p:txBody>
          <a:bodyPr>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4" name="Text Placeholder">
            <a:extLst>
              <a:ext uri="{FF2B5EF4-FFF2-40B4-BE49-F238E27FC236}">
                <a16:creationId xmlns:a16="http://schemas.microsoft.com/office/drawing/2014/main" id="{3377C9A7-03C4-4209-BDFD-10FF05EB3BAA}"/>
              </a:ext>
            </a:extLst>
          </p:cNvPr>
          <p:cNvSpPr>
            <a:spLocks noGrp="1"/>
          </p:cNvSpPr>
          <p:nvPr>
            <p:ph type="body" sz="half" idx="2" hasCustomPrompt="1"/>
          </p:nvPr>
        </p:nvSpPr>
        <p:spPr>
          <a:xfrm>
            <a:off x="6375840" y="1314455"/>
            <a:ext cx="5266194" cy="4527546"/>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080830FF-5B44-4948-9FD7-75211ED8146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21581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pagination">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949B0AE2-B946-4A26-AD30-9FF528033FD6}"/>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2" name="Subtitle">
            <a:extLst>
              <a:ext uri="{FF2B5EF4-FFF2-40B4-BE49-F238E27FC236}">
                <a16:creationId xmlns:a16="http://schemas.microsoft.com/office/drawing/2014/main" id="{1422A86A-9B2F-4B92-B5D7-2F80927DEE86}"/>
              </a:ext>
            </a:extLst>
          </p:cNvPr>
          <p:cNvSpPr>
            <a:spLocks noGrp="1"/>
          </p:cNvSpPr>
          <p:nvPr>
            <p:ph type="body" sz="quarter" idx="13" hasCustomPrompt="1"/>
          </p:nvPr>
        </p:nvSpPr>
        <p:spPr>
          <a:xfrm>
            <a:off x="6365875" y="512763"/>
            <a:ext cx="5286125" cy="519861"/>
          </a:xfrm>
        </p:spPr>
        <p:txBody>
          <a:bodyPr>
            <a:noAutofit/>
          </a:bodyPr>
          <a:lstStyle>
            <a:lvl1pPr algn="r">
              <a:defRPr sz="2000" b="0"/>
            </a:lvl1pPr>
          </a:lstStyle>
          <a:p>
            <a:pPr lvl="0"/>
            <a:r>
              <a:rPr lang="fr-CA" noProof="0"/>
              <a:t>Éditer le sous-titre</a:t>
            </a:r>
          </a:p>
        </p:txBody>
      </p:sp>
      <p:cxnSp>
        <p:nvCxnSpPr>
          <p:cNvPr id="11" name="Straight Connector">
            <a:extLst>
              <a:ext uri="{FF2B5EF4-FFF2-40B4-BE49-F238E27FC236}">
                <a16:creationId xmlns:a16="http://schemas.microsoft.com/office/drawing/2014/main" id="{30931E3F-C760-4D00-9A25-2AAD503730F1}"/>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6" name="Slide Number Placeholder">
            <a:extLst>
              <a:ext uri="{FF2B5EF4-FFF2-40B4-BE49-F238E27FC236}">
                <a16:creationId xmlns:a16="http://schemas.microsoft.com/office/drawing/2014/main" id="{EA7CF5A1-20A8-4715-89D4-E0E0F79E4188}"/>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738866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erge et pagination">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F00F05C6-62FA-41F7-85CA-924BAFBAB019}"/>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521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F437A991-9955-4159-927A-CB0166176A2A}"/>
              </a:ext>
            </a:extLst>
          </p:cNvPr>
          <p:cNvSpPr>
            <a:spLocks noGrp="1"/>
          </p:cNvSpPr>
          <p:nvPr>
            <p:ph type="title"/>
          </p:nvPr>
        </p:nvSpPr>
        <p:spPr>
          <a:xfrm>
            <a:off x="558344" y="525381"/>
            <a:ext cx="5266194" cy="507242"/>
          </a:xfrm>
          <a:prstGeom prst="rect">
            <a:avLst/>
          </a:prstGeom>
        </p:spPr>
        <p:txBody>
          <a:bodyPr vert="horz" lIns="0" tIns="0" rIns="0" bIns="0" rtlCol="0" anchor="t">
            <a:noAutofit/>
          </a:bodyPr>
          <a:lstStyle/>
          <a:p>
            <a:r>
              <a:rPr lang="fr-CA" noProof="0"/>
              <a:t>Éditer le titre</a:t>
            </a:r>
          </a:p>
        </p:txBody>
      </p:sp>
      <p:sp>
        <p:nvSpPr>
          <p:cNvPr id="3" name="Text Placeholder">
            <a:extLst>
              <a:ext uri="{FF2B5EF4-FFF2-40B4-BE49-F238E27FC236}">
                <a16:creationId xmlns:a16="http://schemas.microsoft.com/office/drawing/2014/main" id="{A905A23A-0F50-47C2-9820-46C1611A1BEB}"/>
              </a:ext>
            </a:extLst>
          </p:cNvPr>
          <p:cNvSpPr>
            <a:spLocks noGrp="1"/>
          </p:cNvSpPr>
          <p:nvPr>
            <p:ph type="body" idx="1"/>
          </p:nvPr>
        </p:nvSpPr>
        <p:spPr>
          <a:xfrm>
            <a:off x="550863" y="1314451"/>
            <a:ext cx="11093450" cy="4527549"/>
          </a:xfrm>
          <a:prstGeom prst="rect">
            <a:avLst/>
          </a:prstGeom>
        </p:spPr>
        <p:txBody>
          <a:bodyPr vert="horz" lIns="0" tIns="0" rIns="0" bIns="0" rtlCol="0">
            <a:noAutofit/>
          </a:bodyPr>
          <a:lstStyle/>
          <a:p>
            <a:pPr lvl="0"/>
            <a:r>
              <a:rPr lang="fr-CA" noProof="0"/>
              <a:t>Titre 1</a:t>
            </a:r>
          </a:p>
          <a:p>
            <a:pPr lvl="1"/>
            <a:r>
              <a:rPr lang="fr-CA" noProof="0"/>
              <a:t>Normal 1</a:t>
            </a:r>
          </a:p>
          <a:p>
            <a:pPr lvl="2"/>
            <a:r>
              <a:rPr lang="fr-CA" noProof="0"/>
              <a:t>Titre 2</a:t>
            </a:r>
          </a:p>
          <a:p>
            <a:pPr lvl="3"/>
            <a:r>
              <a:rPr lang="fr-CA" noProof="0"/>
              <a:t>Normal 2</a:t>
            </a:r>
          </a:p>
          <a:p>
            <a:pPr lvl="4"/>
            <a:r>
              <a:rPr lang="fr-CA" noProof="0"/>
              <a:t>Titre 3</a:t>
            </a:r>
          </a:p>
          <a:p>
            <a:pPr lvl="5"/>
            <a:r>
              <a:rPr lang="fr-CA" noProof="0"/>
              <a:t>Normal 3</a:t>
            </a:r>
          </a:p>
          <a:p>
            <a:pPr lvl="6"/>
            <a:r>
              <a:rPr lang="fr-CA" noProof="0"/>
              <a:t>Titre 4</a:t>
            </a:r>
          </a:p>
          <a:p>
            <a:pPr lvl="7"/>
            <a:r>
              <a:rPr lang="fr-CA" noProof="0"/>
              <a:t>Normal 4</a:t>
            </a:r>
          </a:p>
          <a:p>
            <a:pPr lvl="8"/>
            <a:r>
              <a:rPr lang="fr-CA" noProof="0"/>
              <a:t>Légende</a:t>
            </a:r>
          </a:p>
        </p:txBody>
      </p:sp>
      <p:sp>
        <p:nvSpPr>
          <p:cNvPr id="7" name="Rectangle">
            <a:extLst>
              <a:ext uri="{FF2B5EF4-FFF2-40B4-BE49-F238E27FC236}">
                <a16:creationId xmlns:a16="http://schemas.microsoft.com/office/drawing/2014/main" id="{97090684-8A9E-4BEC-8555-AA362BD0B1A0}"/>
              </a:ext>
              <a:ext uri="{C183D7F6-B498-43B3-948B-1728B52AA6E4}">
                <adec:decorative xmlns:adec="http://schemas.microsoft.com/office/drawing/2017/decorative" val="1"/>
              </a:ext>
            </a:extLst>
          </p:cNvPr>
          <p:cNvSpPr/>
          <p:nvPr userDrawn="1"/>
        </p:nvSpPr>
        <p:spPr>
          <a:xfrm>
            <a:off x="-10819" y="-1"/>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a:p>
        </p:txBody>
      </p:sp>
      <p:sp>
        <p:nvSpPr>
          <p:cNvPr id="5" name="TextBox 4">
            <a:extLst>
              <a:ext uri="{FF2B5EF4-FFF2-40B4-BE49-F238E27FC236}">
                <a16:creationId xmlns:a16="http://schemas.microsoft.com/office/drawing/2014/main" id="{2A05E006-1BD7-9FD9-BAA9-C57D6C8D0BF3}"/>
              </a:ext>
            </a:extLst>
          </p:cNvPr>
          <p:cNvSpPr txBox="1"/>
          <p:nvPr userDrawn="1">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161694533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7" r:id="rId6"/>
    <p:sldLayoutId id="2147483656" r:id="rId7"/>
    <p:sldLayoutId id="2147483654" r:id="rId8"/>
    <p:sldLayoutId id="2147483655" r:id="rId9"/>
    <p:sldLayoutId id="2147483658" r:id="rId10"/>
  </p:sldLayoutIdLst>
  <p:hf hdr="0" ftr="0" dt="0"/>
  <p:txStyles>
    <p:title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p:titleStyle>
    <p:bodyStyle>
      <a:lvl1pPr marL="360000" indent="-457200" algn="l" defTabSz="914400" rtl="0" eaLnBrk="1" latinLnBrk="0" hangingPunct="1">
        <a:lnSpc>
          <a:spcPct val="120000"/>
        </a:lnSpc>
        <a:spcBef>
          <a:spcPts val="0"/>
        </a:spcBef>
        <a:spcAft>
          <a:spcPts val="0"/>
        </a:spcAft>
        <a:buFont typeface="Arial" panose="020B0604020202020204" pitchFamily="34" charset="0"/>
        <a:buChar char="•"/>
        <a:defRPr sz="3600" b="1" kern="1200">
          <a:solidFill>
            <a:schemeClr val="tx1"/>
          </a:solidFill>
          <a:latin typeface="+mj-lt"/>
          <a:ea typeface="+mn-ea"/>
          <a:cs typeface="+mn-cs"/>
        </a:defRPr>
      </a:lvl1pPr>
      <a:lvl2pPr marL="360000" indent="-457200" algn="l" defTabSz="914400" rtl="0" eaLnBrk="1" latinLnBrk="0" hangingPunct="1">
        <a:lnSpc>
          <a:spcPct val="12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720000" indent="-457200" algn="l" defTabSz="914400" rtl="0" eaLnBrk="1" latinLnBrk="0" hangingPunct="1">
        <a:lnSpc>
          <a:spcPct val="120000"/>
        </a:lnSpc>
        <a:spcBef>
          <a:spcPts val="0"/>
        </a:spcBef>
        <a:spcAft>
          <a:spcPts val="0"/>
        </a:spcAft>
        <a:buFont typeface="Arial" panose="020B0604020202020204" pitchFamily="34" charset="0"/>
        <a:buChar char="•"/>
        <a:defRPr sz="3200" b="1" kern="1200">
          <a:solidFill>
            <a:schemeClr val="accent1"/>
          </a:solidFill>
          <a:latin typeface="+mj-lt"/>
          <a:ea typeface="+mn-ea"/>
          <a:cs typeface="+mn-cs"/>
        </a:defRPr>
      </a:lvl3pPr>
      <a:lvl4pPr marL="720000" indent="-457200" algn="l" defTabSz="914400" rtl="0" eaLnBrk="1" latinLnBrk="0" hangingPunct="1">
        <a:lnSpc>
          <a:spcPct val="120000"/>
        </a:lnSpc>
        <a:spcBef>
          <a:spcPts val="0"/>
        </a:spcBef>
        <a:spcAft>
          <a:spcPts val="1200"/>
        </a:spcAft>
        <a:buFont typeface="Arial" panose="020B0604020202020204" pitchFamily="34" charset="0"/>
        <a:buChar char="•"/>
        <a:defRPr sz="1800" b="0" kern="1200">
          <a:solidFill>
            <a:schemeClr val="tx1"/>
          </a:solidFill>
          <a:latin typeface="+mj-lt"/>
          <a:ea typeface="+mn-ea"/>
          <a:cs typeface="+mn-cs"/>
        </a:defRPr>
      </a:lvl4pPr>
      <a:lvl5pPr marL="1080000" indent="-457200" algn="l" defTabSz="914400" rtl="0" eaLnBrk="1" latinLnBrk="0" hangingPunct="1">
        <a:lnSpc>
          <a:spcPct val="120000"/>
        </a:lnSpc>
        <a:spcBef>
          <a:spcPts val="0"/>
        </a:spcBef>
        <a:spcAft>
          <a:spcPts val="0"/>
        </a:spcAft>
        <a:buFont typeface="Arial" panose="020B0604020202020204" pitchFamily="34" charset="0"/>
        <a:buChar char="•"/>
        <a:defRPr sz="2800" b="1" kern="1200">
          <a:solidFill>
            <a:schemeClr val="accent2"/>
          </a:solidFill>
          <a:latin typeface="+mj-lt"/>
          <a:ea typeface="+mn-ea"/>
          <a:cs typeface="+mn-cs"/>
        </a:defRPr>
      </a:lvl5pPr>
      <a:lvl6pPr marL="1080000" indent="-457200" algn="l" defTabSz="914400" rtl="0" eaLnBrk="1" latinLnBrk="0" hangingPunct="1">
        <a:lnSpc>
          <a:spcPct val="12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6pPr>
      <a:lvl7pPr marL="1440000" indent="-457200" algn="l" defTabSz="914400" rtl="0" eaLnBrk="1" latinLnBrk="0" hangingPunct="1">
        <a:lnSpc>
          <a:spcPct val="120000"/>
        </a:lnSpc>
        <a:spcBef>
          <a:spcPts val="0"/>
        </a:spcBef>
        <a:spcAft>
          <a:spcPts val="0"/>
        </a:spcAft>
        <a:buFont typeface="Arial" panose="020B0604020202020204" pitchFamily="34" charset="0"/>
        <a:buChar char="•"/>
        <a:defRPr sz="2400" b="1" i="0" kern="1200">
          <a:solidFill>
            <a:schemeClr val="accent5"/>
          </a:solidFill>
          <a:latin typeface="+mj-lt"/>
          <a:ea typeface="+mn-ea"/>
          <a:cs typeface="+mn-cs"/>
        </a:defRPr>
      </a:lvl7pPr>
      <a:lvl8pPr marL="1440000" indent="-4572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800" i="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pos="7335" userDrawn="1">
          <p15:clr>
            <a:srgbClr val="F26B43"/>
          </p15:clr>
        </p15:guide>
        <p15:guide id="4" orient="horz" pos="323" userDrawn="1">
          <p15:clr>
            <a:srgbClr val="F26B43"/>
          </p15:clr>
        </p15:guide>
        <p15:guide id="5" orient="horz" pos="3680" userDrawn="1">
          <p15:clr>
            <a:srgbClr val="F26B43"/>
          </p15:clr>
        </p15:guide>
        <p15:guide id="7" orient="horz" pos="4065" userDrawn="1">
          <p15:clr>
            <a:srgbClr val="F26B43"/>
          </p15:clr>
        </p15:guide>
        <p15:guide id="8" orient="horz" pos="828" userDrawn="1">
          <p15:clr>
            <a:srgbClr val="F26B43"/>
          </p15:clr>
        </p15:guide>
        <p15:guide id="9" pos="3669" userDrawn="1">
          <p15:clr>
            <a:srgbClr val="F26B43"/>
          </p15:clr>
        </p15:guide>
        <p15:guide id="10" pos="40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slideLayout" Target="../slideLayouts/slideLayout3.xml"/><Relationship Id="rId39" Type="http://schemas.openxmlformats.org/officeDocument/2006/relationships/image" Target="../media/image41.png"/><Relationship Id="rId21" Type="http://schemas.openxmlformats.org/officeDocument/2006/relationships/tags" Target="../tags/tag65.xml"/><Relationship Id="rId34" Type="http://schemas.openxmlformats.org/officeDocument/2006/relationships/image" Target="../media/image36.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image" Target="../media/image35.png"/><Relationship Id="rId38" Type="http://schemas.openxmlformats.org/officeDocument/2006/relationships/image" Target="../media/image40.png"/><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image" Target="../media/image31.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image" Target="../media/image33.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notesSlide" Target="../notesSlides/notesSlide6.xml"/><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tags" Target="../tags/tag52.xml"/><Relationship Id="rId3" Type="http://schemas.openxmlformats.org/officeDocument/2006/relationships/tags" Target="../tags/tag47.xml"/></Relationships>
</file>

<file path=ppt/slides/_rels/slide11.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43.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38.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notesSlide" Target="../notesSlides/notesSlide7.xml"/><Relationship Id="rId5" Type="http://schemas.openxmlformats.org/officeDocument/2006/relationships/tags" Target="../tags/tag74.xml"/><Relationship Id="rId10" Type="http://schemas.openxmlformats.org/officeDocument/2006/relationships/slideLayout" Target="../slideLayouts/slideLayout3.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notesSlide" Target="../notesSlides/notesSlide8.xml"/><Relationship Id="rId2" Type="http://schemas.openxmlformats.org/officeDocument/2006/relationships/tags" Target="../tags/tag79.xml"/><Relationship Id="rId1" Type="http://schemas.openxmlformats.org/officeDocument/2006/relationships/themeOverride" Target="../theme/themeOverride1.xml"/><Relationship Id="rId6" Type="http://schemas.openxmlformats.org/officeDocument/2006/relationships/slideLayout" Target="../slideLayouts/slideLayout3.xml"/><Relationship Id="rId5" Type="http://schemas.openxmlformats.org/officeDocument/2006/relationships/tags" Target="../tags/tag82.xml"/><Relationship Id="rId4" Type="http://schemas.openxmlformats.org/officeDocument/2006/relationships/tags" Target="../tags/tag81.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3.xml"/><Relationship Id="rId1" Type="http://schemas.openxmlformats.org/officeDocument/2006/relationships/tags" Target="../tags/tag8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notesSlide" Target="../notesSlides/notesSlide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3.xml"/><Relationship Id="rId5" Type="http://schemas.openxmlformats.org/officeDocument/2006/relationships/tags" Target="../tags/tag9.xml"/><Relationship Id="rId4" Type="http://schemas.openxmlformats.org/officeDocument/2006/relationships/tags" Target="../tags/tag8.xml"/></Relationships>
</file>

<file path=ppt/slides/_rels/slide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ags" Target="../tags/tag13.xml"/></Relationships>
</file>

<file path=ppt/slides/_rels/slide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22.xml"/><Relationship Id="rId7" Type="http://schemas.openxmlformats.org/officeDocument/2006/relationships/diagramData" Target="../diagrams/data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3.xml"/><Relationship Id="rId11" Type="http://schemas.microsoft.com/office/2007/relationships/diagramDrawing" Target="../diagrams/drawing1.xml"/><Relationship Id="rId5" Type="http://schemas.openxmlformats.org/officeDocument/2006/relationships/slideLayout" Target="../slideLayouts/slideLayout3.xml"/><Relationship Id="rId10" Type="http://schemas.openxmlformats.org/officeDocument/2006/relationships/diagramColors" Target="../diagrams/colors1.xml"/><Relationship Id="rId4" Type="http://schemas.openxmlformats.org/officeDocument/2006/relationships/tags" Target="../tags/tag23.xml"/><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tags" Target="../tags/tag26.xml"/><Relationship Id="rId7" Type="http://schemas.openxmlformats.org/officeDocument/2006/relationships/diagramData" Target="../diagrams/data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4.xml"/><Relationship Id="rId11" Type="http://schemas.microsoft.com/office/2007/relationships/diagramDrawing" Target="../diagrams/drawing2.xml"/><Relationship Id="rId5" Type="http://schemas.openxmlformats.org/officeDocument/2006/relationships/slideLayout" Target="../slideLayouts/slideLayout3.xml"/><Relationship Id="rId10" Type="http://schemas.openxmlformats.org/officeDocument/2006/relationships/diagramColors" Target="../diagrams/colors2.xml"/><Relationship Id="rId4" Type="http://schemas.openxmlformats.org/officeDocument/2006/relationships/tags" Target="../tags/tag27.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hyperlink" Target="https://nrc.canada.ca/en/research-development/research-collaboration/digital-twin-virtual-testing-focus-area" TargetMode="Externa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25.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hyperlink" Target="https://news.ontario.ca/en/release/1004760/ontario-exploring-new-technology-to-build-critical-infrastructure-faster" TargetMode="External"/><Relationship Id="rId5" Type="http://schemas.openxmlformats.org/officeDocument/2006/relationships/tags" Target="../tags/tag32.xml"/><Relationship Id="rId15" Type="http://schemas.openxmlformats.org/officeDocument/2006/relationships/hyperlink" Target="https://3dverse.com/blog/3dverse-has-been-awarded-a-contract-by-the-government-of-canada-and-innovative-solutions-canada-isc-program-to-develop-a-groundbreaking-real-time-3d-digital-twin-platform-/" TargetMode="External"/><Relationship Id="rId10" Type="http://schemas.openxmlformats.org/officeDocument/2006/relationships/hyperlink" Target="https://www.renewcanada.net/unlocking-the-future-of-risk-assessment-with-digital-twins/" TargetMode="External"/><Relationship Id="rId4" Type="http://schemas.openxmlformats.org/officeDocument/2006/relationships/tags" Target="../tags/tag31.xml"/><Relationship Id="rId9" Type="http://schemas.openxmlformats.org/officeDocument/2006/relationships/notesSlide" Target="../notesSlides/notesSlide5.xml"/><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7.xml"/><Relationship Id="rId7" Type="http://schemas.openxmlformats.org/officeDocument/2006/relationships/slideLayout" Target="../slideLayouts/slideLayout3.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9.png"/><Relationship Id="rId5" Type="http://schemas.openxmlformats.org/officeDocument/2006/relationships/slideLayout" Target="../slideLayouts/slideLayout3.xml"/><Relationship Id="rId4" Type="http://schemas.openxmlformats.org/officeDocument/2006/relationships/tags" Target="../tags/tag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2085-51AC-0E37-079B-D7947FB958F3}"/>
              </a:ext>
            </a:extLst>
          </p:cNvPr>
          <p:cNvSpPr>
            <a:spLocks noGrp="1"/>
          </p:cNvSpPr>
          <p:nvPr>
            <p:ph type="ctrTitle"/>
            <p:custDataLst>
              <p:tags r:id="rId1"/>
            </p:custDataLst>
          </p:nvPr>
        </p:nvSpPr>
        <p:spPr/>
        <p:txBody>
          <a:bodyPr/>
          <a:lstStyle/>
          <a:p>
            <a:r>
              <a:rPr lang="en-CA"/>
              <a:t>Digital Twins &amp; AR</a:t>
            </a:r>
            <a:br>
              <a:rPr lang="en-CA"/>
            </a:br>
            <a:r>
              <a:rPr lang="en-CA" err="1"/>
              <a:t>Jumeaux</a:t>
            </a:r>
            <a:r>
              <a:rPr lang="en-CA"/>
              <a:t> num</a:t>
            </a:r>
            <a:r>
              <a:rPr lang="fr-CA" err="1"/>
              <a:t>ériques</a:t>
            </a:r>
            <a:r>
              <a:rPr lang="en-CA"/>
              <a:t> et RA</a:t>
            </a:r>
          </a:p>
        </p:txBody>
      </p:sp>
      <p:sp>
        <p:nvSpPr>
          <p:cNvPr id="3" name="Subtitle 2">
            <a:extLst>
              <a:ext uri="{FF2B5EF4-FFF2-40B4-BE49-F238E27FC236}">
                <a16:creationId xmlns:a16="http://schemas.microsoft.com/office/drawing/2014/main" id="{2BE436E6-E01E-4090-873E-7138C4154F8A}"/>
              </a:ext>
            </a:extLst>
          </p:cNvPr>
          <p:cNvSpPr>
            <a:spLocks noGrp="1"/>
          </p:cNvSpPr>
          <p:nvPr>
            <p:ph type="subTitle" idx="1"/>
            <p:custDataLst>
              <p:tags r:id="rId2"/>
            </p:custDataLst>
          </p:nvPr>
        </p:nvSpPr>
        <p:spPr>
          <a:xfrm>
            <a:off x="539999" y="2318235"/>
            <a:ext cx="7913887" cy="902568"/>
          </a:xfrm>
        </p:spPr>
        <p:txBody>
          <a:bodyPr/>
          <a:lstStyle/>
          <a:p>
            <a:r>
              <a:rPr lang="en-CA"/>
              <a:t>Transforming Government Operations</a:t>
            </a:r>
          </a:p>
          <a:p>
            <a:r>
              <a:rPr lang="en-CA"/>
              <a:t>Transformer les operations du </a:t>
            </a:r>
            <a:r>
              <a:rPr lang="en-CA" err="1"/>
              <a:t>gouvernement</a:t>
            </a:r>
            <a:endParaRPr lang="en-CA"/>
          </a:p>
          <a:p>
            <a:endParaRPr lang="en-CA"/>
          </a:p>
        </p:txBody>
      </p:sp>
      <p:sp>
        <p:nvSpPr>
          <p:cNvPr id="4" name="Text Placeholder 3">
            <a:extLst>
              <a:ext uri="{FF2B5EF4-FFF2-40B4-BE49-F238E27FC236}">
                <a16:creationId xmlns:a16="http://schemas.microsoft.com/office/drawing/2014/main" id="{7CE0D71D-1435-A4C4-04A1-A76E1B7DE154}"/>
              </a:ext>
            </a:extLst>
          </p:cNvPr>
          <p:cNvSpPr>
            <a:spLocks noGrp="1"/>
          </p:cNvSpPr>
          <p:nvPr>
            <p:ph type="body" sz="quarter" idx="10"/>
            <p:custDataLst>
              <p:tags r:id="rId3"/>
            </p:custDataLst>
          </p:nvPr>
        </p:nvSpPr>
        <p:spPr/>
        <p:txBody>
          <a:bodyPr/>
          <a:lstStyle/>
          <a:p>
            <a:endParaRPr lang="en-CA"/>
          </a:p>
        </p:txBody>
      </p:sp>
    </p:spTree>
    <p:extLst>
      <p:ext uri="{BB962C8B-B14F-4D97-AF65-F5344CB8AC3E}">
        <p14:creationId xmlns:p14="http://schemas.microsoft.com/office/powerpoint/2010/main" val="4049790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73182"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en-CA"/>
              <a:t>Our Proof of Concept </a:t>
            </a:r>
            <a:r>
              <a:rPr lang="fr-CA"/>
              <a:t>(part 2)</a:t>
            </a:r>
            <a:endParaRPr lang="en-CA"/>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p:txBody>
          <a:bodyPr/>
          <a:lstStyle/>
          <a:p>
            <a:fld id="{901A5C5A-0510-4C91-884B-493304B904E2}" type="slidenum">
              <a:rPr lang="en-CA" smtClean="0"/>
              <a:pPr/>
              <a:t>10</a:t>
            </a:fld>
            <a:endParaRPr lang="en-CA"/>
          </a:p>
        </p:txBody>
      </p:sp>
      <p:pic>
        <p:nvPicPr>
          <p:cNvPr id="10" name="Picture 9">
            <a:extLst>
              <a:ext uri="{FF2B5EF4-FFF2-40B4-BE49-F238E27FC236}">
                <a16:creationId xmlns:a16="http://schemas.microsoft.com/office/drawing/2014/main" id="{7C445445-07A7-E259-7A62-EEB22B410B11}"/>
              </a:ext>
            </a:extLst>
          </p:cNvPr>
          <p:cNvPicPr>
            <a:picLocks noChangeAspect="1"/>
          </p:cNvPicPr>
          <p:nvPr>
            <p:custDataLst>
              <p:tags r:id="rId4"/>
            </p:custDataLst>
          </p:nvPr>
        </p:nvPicPr>
        <p:blipFill>
          <a:blip r:embed="rId28"/>
          <a:stretch>
            <a:fillRect/>
          </a:stretch>
        </p:blipFill>
        <p:spPr>
          <a:xfrm>
            <a:off x="1819511" y="3810349"/>
            <a:ext cx="902710" cy="868868"/>
          </a:xfrm>
          <a:prstGeom prst="rect">
            <a:avLst/>
          </a:prstGeom>
        </p:spPr>
      </p:pic>
      <p:pic>
        <p:nvPicPr>
          <p:cNvPr id="17" name="Picture 16">
            <a:extLst>
              <a:ext uri="{FF2B5EF4-FFF2-40B4-BE49-F238E27FC236}">
                <a16:creationId xmlns:a16="http://schemas.microsoft.com/office/drawing/2014/main" id="{1E6E5BED-2101-D651-D591-87B0CE3FC702}"/>
              </a:ext>
            </a:extLst>
          </p:cNvPr>
          <p:cNvPicPr>
            <a:picLocks noChangeAspect="1"/>
          </p:cNvPicPr>
          <p:nvPr>
            <p:custDataLst>
              <p:tags r:id="rId5"/>
            </p:custDataLst>
          </p:nvPr>
        </p:nvPicPr>
        <p:blipFill>
          <a:blip r:embed="rId29"/>
          <a:stretch>
            <a:fillRect/>
          </a:stretch>
        </p:blipFill>
        <p:spPr>
          <a:xfrm>
            <a:off x="1006732" y="2129656"/>
            <a:ext cx="1317391" cy="1299344"/>
          </a:xfrm>
          <a:prstGeom prst="rect">
            <a:avLst/>
          </a:prstGeom>
        </p:spPr>
      </p:pic>
      <p:pic>
        <p:nvPicPr>
          <p:cNvPr id="20" name="Picture 19">
            <a:extLst>
              <a:ext uri="{FF2B5EF4-FFF2-40B4-BE49-F238E27FC236}">
                <a16:creationId xmlns:a16="http://schemas.microsoft.com/office/drawing/2014/main" id="{0AD251B0-B81D-B969-38CC-DC0D0B07BCD8}"/>
              </a:ext>
            </a:extLst>
          </p:cNvPr>
          <p:cNvPicPr>
            <a:picLocks noChangeAspect="1"/>
          </p:cNvPicPr>
          <p:nvPr>
            <p:custDataLst>
              <p:tags r:id="rId6"/>
            </p:custDataLst>
          </p:nvPr>
        </p:nvPicPr>
        <p:blipFill>
          <a:blip r:embed="rId30"/>
          <a:stretch>
            <a:fillRect/>
          </a:stretch>
        </p:blipFill>
        <p:spPr>
          <a:xfrm>
            <a:off x="4535307" y="2272626"/>
            <a:ext cx="1696196" cy="1175434"/>
          </a:xfrm>
          <a:prstGeom prst="rect">
            <a:avLst/>
          </a:prstGeom>
        </p:spPr>
      </p:pic>
      <p:sp>
        <p:nvSpPr>
          <p:cNvPr id="21" name="Content Placeholder 4">
            <a:extLst>
              <a:ext uri="{FF2B5EF4-FFF2-40B4-BE49-F238E27FC236}">
                <a16:creationId xmlns:a16="http://schemas.microsoft.com/office/drawing/2014/main" id="{ECDE483D-B171-D60F-E0D7-F44ED5C76C30}"/>
              </a:ext>
            </a:extLst>
          </p:cNvPr>
          <p:cNvSpPr txBox="1">
            <a:spLocks/>
          </p:cNvSpPr>
          <p:nvPr>
            <p:custDataLst>
              <p:tags r:id="rId7"/>
            </p:custDataLst>
          </p:nvPr>
        </p:nvSpPr>
        <p:spPr>
          <a:xfrm>
            <a:off x="873681" y="1332931"/>
            <a:ext cx="2131623"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a:solidFill>
                  <a:schemeClr val="accent1"/>
                </a:solidFill>
              </a:rPr>
              <a:t>Monitoring</a:t>
            </a:r>
          </a:p>
        </p:txBody>
      </p:sp>
      <p:sp>
        <p:nvSpPr>
          <p:cNvPr id="22" name="Content Placeholder 4">
            <a:extLst>
              <a:ext uri="{FF2B5EF4-FFF2-40B4-BE49-F238E27FC236}">
                <a16:creationId xmlns:a16="http://schemas.microsoft.com/office/drawing/2014/main" id="{AF528221-7C55-1592-896F-126F033C3556}"/>
              </a:ext>
            </a:extLst>
          </p:cNvPr>
          <p:cNvSpPr txBox="1">
            <a:spLocks/>
          </p:cNvSpPr>
          <p:nvPr>
            <p:custDataLst>
              <p:tags r:id="rId8"/>
            </p:custDataLst>
          </p:nvPr>
        </p:nvSpPr>
        <p:spPr>
          <a:xfrm>
            <a:off x="3801748" y="1360702"/>
            <a:ext cx="3547021"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a:solidFill>
                  <a:schemeClr val="accent1"/>
                </a:solidFill>
              </a:rPr>
              <a:t>Storage and Analysis</a:t>
            </a:r>
          </a:p>
        </p:txBody>
      </p:sp>
      <p:sp>
        <p:nvSpPr>
          <p:cNvPr id="23" name="Content Placeholder 4">
            <a:extLst>
              <a:ext uri="{FF2B5EF4-FFF2-40B4-BE49-F238E27FC236}">
                <a16:creationId xmlns:a16="http://schemas.microsoft.com/office/drawing/2014/main" id="{E6450CC2-1A40-BE37-2BE1-C1BD44359BE4}"/>
              </a:ext>
            </a:extLst>
          </p:cNvPr>
          <p:cNvSpPr txBox="1">
            <a:spLocks/>
          </p:cNvSpPr>
          <p:nvPr>
            <p:custDataLst>
              <p:tags r:id="rId9"/>
            </p:custDataLst>
          </p:nvPr>
        </p:nvSpPr>
        <p:spPr>
          <a:xfrm>
            <a:off x="7572741" y="1176209"/>
            <a:ext cx="3583802" cy="765259"/>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lgn="ctr">
              <a:buFont typeface="Arial" panose="020B0604020202020204" pitchFamily="34" charset="0"/>
              <a:buNone/>
            </a:pPr>
            <a:r>
              <a:rPr lang="en-CA" sz="2400">
                <a:solidFill>
                  <a:schemeClr val="accent1"/>
                </a:solidFill>
              </a:rPr>
              <a:t>Interaction and simulation</a:t>
            </a:r>
          </a:p>
        </p:txBody>
      </p:sp>
      <p:pic>
        <p:nvPicPr>
          <p:cNvPr id="3" name="Picture 2">
            <a:extLst>
              <a:ext uri="{FF2B5EF4-FFF2-40B4-BE49-F238E27FC236}">
                <a16:creationId xmlns:a16="http://schemas.microsoft.com/office/drawing/2014/main" id="{747F8C00-037A-9DD0-EB3E-68F42D0AC27C}"/>
              </a:ext>
            </a:extLst>
          </p:cNvPr>
          <p:cNvPicPr>
            <a:picLocks noChangeAspect="1"/>
          </p:cNvPicPr>
          <p:nvPr>
            <p:custDataLst>
              <p:tags r:id="rId10"/>
            </p:custDataLst>
          </p:nvPr>
        </p:nvPicPr>
        <p:blipFill>
          <a:blip r:embed="rId31"/>
          <a:stretch>
            <a:fillRect/>
          </a:stretch>
        </p:blipFill>
        <p:spPr>
          <a:xfrm>
            <a:off x="8465614" y="2359738"/>
            <a:ext cx="1736815" cy="622332"/>
          </a:xfrm>
          <a:prstGeom prst="rect">
            <a:avLst/>
          </a:prstGeom>
        </p:spPr>
      </p:pic>
      <p:pic>
        <p:nvPicPr>
          <p:cNvPr id="14" name="Picture 13">
            <a:extLst>
              <a:ext uri="{FF2B5EF4-FFF2-40B4-BE49-F238E27FC236}">
                <a16:creationId xmlns:a16="http://schemas.microsoft.com/office/drawing/2014/main" id="{08F855C2-F094-D908-C90F-CAFB78B236DF}"/>
              </a:ext>
            </a:extLst>
          </p:cNvPr>
          <p:cNvPicPr>
            <a:picLocks noChangeAspect="1"/>
          </p:cNvPicPr>
          <p:nvPr>
            <p:custDataLst>
              <p:tags r:id="rId11"/>
            </p:custDataLst>
          </p:nvPr>
        </p:nvPicPr>
        <p:blipFill>
          <a:blip r:embed="rId32"/>
          <a:stretch>
            <a:fillRect/>
          </a:stretch>
        </p:blipFill>
        <p:spPr>
          <a:xfrm>
            <a:off x="277420" y="4026400"/>
            <a:ext cx="1287741" cy="1764478"/>
          </a:xfrm>
          <a:prstGeom prst="rect">
            <a:avLst/>
          </a:prstGeom>
        </p:spPr>
      </p:pic>
      <p:pic>
        <p:nvPicPr>
          <p:cNvPr id="19" name="Picture 18">
            <a:extLst>
              <a:ext uri="{FF2B5EF4-FFF2-40B4-BE49-F238E27FC236}">
                <a16:creationId xmlns:a16="http://schemas.microsoft.com/office/drawing/2014/main" id="{7B593ADC-75A4-0FE5-8BC2-CB0F166F1E61}"/>
              </a:ext>
            </a:extLst>
          </p:cNvPr>
          <p:cNvPicPr>
            <a:picLocks noChangeAspect="1"/>
          </p:cNvPicPr>
          <p:nvPr>
            <p:custDataLst>
              <p:tags r:id="rId12"/>
            </p:custDataLst>
          </p:nvPr>
        </p:nvPicPr>
        <p:blipFill>
          <a:blip r:embed="rId28"/>
          <a:stretch>
            <a:fillRect/>
          </a:stretch>
        </p:blipFill>
        <p:spPr>
          <a:xfrm>
            <a:off x="1819512" y="4689233"/>
            <a:ext cx="902710" cy="868868"/>
          </a:xfrm>
          <a:prstGeom prst="rect">
            <a:avLst/>
          </a:prstGeom>
        </p:spPr>
      </p:pic>
      <p:pic>
        <p:nvPicPr>
          <p:cNvPr id="24" name="Picture 23">
            <a:extLst>
              <a:ext uri="{FF2B5EF4-FFF2-40B4-BE49-F238E27FC236}">
                <a16:creationId xmlns:a16="http://schemas.microsoft.com/office/drawing/2014/main" id="{6002E9AA-544D-12CE-6751-17B85094AEFD}"/>
              </a:ext>
            </a:extLst>
          </p:cNvPr>
          <p:cNvPicPr>
            <a:picLocks noChangeAspect="1"/>
          </p:cNvPicPr>
          <p:nvPr>
            <p:custDataLst>
              <p:tags r:id="rId13"/>
            </p:custDataLst>
          </p:nvPr>
        </p:nvPicPr>
        <p:blipFill>
          <a:blip r:embed="rId28"/>
          <a:stretch>
            <a:fillRect/>
          </a:stretch>
        </p:blipFill>
        <p:spPr>
          <a:xfrm>
            <a:off x="1819510" y="5558101"/>
            <a:ext cx="902710" cy="868868"/>
          </a:xfrm>
          <a:prstGeom prst="rect">
            <a:avLst/>
          </a:prstGeom>
        </p:spPr>
      </p:pic>
      <p:sp>
        <p:nvSpPr>
          <p:cNvPr id="26" name="Content Placeholder 4">
            <a:extLst>
              <a:ext uri="{FF2B5EF4-FFF2-40B4-BE49-F238E27FC236}">
                <a16:creationId xmlns:a16="http://schemas.microsoft.com/office/drawing/2014/main" id="{B7D1116B-25EA-3886-9478-77F48F9DDB81}"/>
              </a:ext>
            </a:extLst>
          </p:cNvPr>
          <p:cNvSpPr txBox="1">
            <a:spLocks/>
          </p:cNvSpPr>
          <p:nvPr>
            <p:custDataLst>
              <p:tags r:id="rId14"/>
            </p:custDataLst>
          </p:nvPr>
        </p:nvSpPr>
        <p:spPr>
          <a:xfrm>
            <a:off x="2625740" y="6111456"/>
            <a:ext cx="448195" cy="3644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1800"/>
              <a:t>++</a:t>
            </a:r>
            <a:endParaRPr lang="en-US" sz="1800"/>
          </a:p>
        </p:txBody>
      </p:sp>
      <p:pic>
        <p:nvPicPr>
          <p:cNvPr id="1032" name="Picture 8">
            <a:extLst>
              <a:ext uri="{FF2B5EF4-FFF2-40B4-BE49-F238E27FC236}">
                <a16:creationId xmlns:a16="http://schemas.microsoft.com/office/drawing/2014/main" id="{009D82F1-F956-9DC1-A437-65932F45CA3D}"/>
              </a:ext>
            </a:extLst>
          </p:cNvPr>
          <p:cNvPicPr>
            <a:picLocks noChangeAspect="1" noChangeArrowheads="1"/>
          </p:cNvPicPr>
          <p:nvPr>
            <p:custDataLst>
              <p:tags r:id="rId15"/>
            </p:custDataLst>
          </p:nvPr>
        </p:nvPicPr>
        <p:blipFill>
          <a:blip r:embed="rId33">
            <a:extLst>
              <a:ext uri="{28A0092B-C50C-407E-A947-70E740481C1C}">
                <a14:useLocalDpi xmlns:a14="http://schemas.microsoft.com/office/drawing/2010/main" val="0"/>
              </a:ext>
            </a:extLst>
          </a:blip>
          <a:srcRect/>
          <a:stretch>
            <a:fillRect/>
          </a:stretch>
        </p:blipFill>
        <p:spPr bwMode="auto">
          <a:xfrm>
            <a:off x="7972467" y="5278399"/>
            <a:ext cx="8572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0BFD16E-0C08-327E-2FA2-BD3EB066B473}"/>
              </a:ext>
            </a:extLst>
          </p:cNvPr>
          <p:cNvPicPr>
            <a:picLocks noChangeAspect="1" noChangeArrowheads="1"/>
          </p:cNvPicPr>
          <p:nvPr>
            <p:custDataLst>
              <p:tags r:id="rId16"/>
            </p:custDataLst>
          </p:nvPr>
        </p:nvPicPr>
        <p:blipFill>
          <a:blip r:embed="rId34">
            <a:extLst>
              <a:ext uri="{28A0092B-C50C-407E-A947-70E740481C1C}">
                <a14:useLocalDpi xmlns:a14="http://schemas.microsoft.com/office/drawing/2010/main" val="0"/>
              </a:ext>
            </a:extLst>
          </a:blip>
          <a:srcRect/>
          <a:stretch>
            <a:fillRect/>
          </a:stretch>
        </p:blipFill>
        <p:spPr bwMode="auto">
          <a:xfrm>
            <a:off x="8938735" y="5252280"/>
            <a:ext cx="7905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439421F-EA4D-9691-C64D-3551DABEA468}"/>
              </a:ext>
            </a:extLst>
          </p:cNvPr>
          <p:cNvPicPr>
            <a:picLocks noChangeAspect="1" noChangeArrowheads="1"/>
          </p:cNvPicPr>
          <p:nvPr>
            <p:custDataLst>
              <p:tags r:id="rId17"/>
            </p:custDataLst>
          </p:nvPr>
        </p:nvPicPr>
        <p:blipFill>
          <a:blip r:embed="rId35">
            <a:extLst>
              <a:ext uri="{28A0092B-C50C-407E-A947-70E740481C1C}">
                <a14:useLocalDpi xmlns:a14="http://schemas.microsoft.com/office/drawing/2010/main" val="0"/>
              </a:ext>
            </a:extLst>
          </a:blip>
          <a:srcRect/>
          <a:stretch>
            <a:fillRect/>
          </a:stretch>
        </p:blipFill>
        <p:spPr bwMode="auto">
          <a:xfrm>
            <a:off x="9877126" y="5260483"/>
            <a:ext cx="8667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7CBD779F-170B-F8E7-43EB-D5065420E178}"/>
              </a:ext>
            </a:extLst>
          </p:cNvPr>
          <p:cNvPicPr>
            <a:picLocks noChangeAspect="1"/>
          </p:cNvPicPr>
          <p:nvPr>
            <p:custDataLst>
              <p:tags r:id="rId18"/>
            </p:custDataLst>
          </p:nvPr>
        </p:nvPicPr>
        <p:blipFill>
          <a:blip r:embed="rId36"/>
          <a:stretch>
            <a:fillRect/>
          </a:stretch>
        </p:blipFill>
        <p:spPr>
          <a:xfrm>
            <a:off x="7850904" y="3248751"/>
            <a:ext cx="3175786" cy="1762967"/>
          </a:xfrm>
          <a:prstGeom prst="rect">
            <a:avLst/>
          </a:prstGeom>
        </p:spPr>
      </p:pic>
      <p:sp>
        <p:nvSpPr>
          <p:cNvPr id="1035" name="Double Bracket 1034">
            <a:extLst>
              <a:ext uri="{FF2B5EF4-FFF2-40B4-BE49-F238E27FC236}">
                <a16:creationId xmlns:a16="http://schemas.microsoft.com/office/drawing/2014/main" id="{D850DF38-CF2B-6A19-69BE-91A29F3CAFCE}"/>
              </a:ext>
            </a:extLst>
          </p:cNvPr>
          <p:cNvSpPr/>
          <p:nvPr>
            <p:custDataLst>
              <p:tags r:id="rId19"/>
            </p:custDataLst>
          </p:nvPr>
        </p:nvSpPr>
        <p:spPr>
          <a:xfrm>
            <a:off x="180974" y="1211970"/>
            <a:ext cx="3243731"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7" name="Double Bracket 1036">
            <a:extLst>
              <a:ext uri="{FF2B5EF4-FFF2-40B4-BE49-F238E27FC236}">
                <a16:creationId xmlns:a16="http://schemas.microsoft.com/office/drawing/2014/main" id="{7F6E0D64-A301-9737-1406-2A4B5E880A65}"/>
              </a:ext>
            </a:extLst>
          </p:cNvPr>
          <p:cNvSpPr/>
          <p:nvPr>
            <p:custDataLst>
              <p:tags r:id="rId20"/>
            </p:custDataLst>
          </p:nvPr>
        </p:nvSpPr>
        <p:spPr>
          <a:xfrm>
            <a:off x="3572521" y="1203778"/>
            <a:ext cx="3736115"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8" name="Double Bracket 1037">
            <a:extLst>
              <a:ext uri="{FF2B5EF4-FFF2-40B4-BE49-F238E27FC236}">
                <a16:creationId xmlns:a16="http://schemas.microsoft.com/office/drawing/2014/main" id="{BE8C21BC-B62A-62EA-23A1-C24959040916}"/>
              </a:ext>
            </a:extLst>
          </p:cNvPr>
          <p:cNvSpPr/>
          <p:nvPr>
            <p:custDataLst>
              <p:tags r:id="rId21"/>
            </p:custDataLst>
          </p:nvPr>
        </p:nvSpPr>
        <p:spPr>
          <a:xfrm>
            <a:off x="7496585" y="1174310"/>
            <a:ext cx="3736115"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8" name="Picture 7">
            <a:extLst>
              <a:ext uri="{FF2B5EF4-FFF2-40B4-BE49-F238E27FC236}">
                <a16:creationId xmlns:a16="http://schemas.microsoft.com/office/drawing/2014/main" id="{C9B38F6D-3B40-9303-DA13-51CCEDB685F7}"/>
              </a:ext>
            </a:extLst>
          </p:cNvPr>
          <p:cNvPicPr>
            <a:picLocks noChangeAspect="1"/>
          </p:cNvPicPr>
          <p:nvPr>
            <p:custDataLst>
              <p:tags r:id="rId22"/>
            </p:custDataLst>
          </p:nvPr>
        </p:nvPicPr>
        <p:blipFill>
          <a:blip r:embed="rId37"/>
          <a:stretch>
            <a:fillRect/>
          </a:stretch>
        </p:blipFill>
        <p:spPr>
          <a:xfrm>
            <a:off x="5444117" y="5578000"/>
            <a:ext cx="1105882" cy="908016"/>
          </a:xfrm>
          <a:prstGeom prst="rect">
            <a:avLst/>
          </a:prstGeom>
        </p:spPr>
      </p:pic>
      <p:pic>
        <p:nvPicPr>
          <p:cNvPr id="9" name="Picture 4">
            <a:extLst>
              <a:ext uri="{FF2B5EF4-FFF2-40B4-BE49-F238E27FC236}">
                <a16:creationId xmlns:a16="http://schemas.microsoft.com/office/drawing/2014/main" id="{181E347F-EBCD-8EC3-6DD5-F86C2C62828B}"/>
              </a:ext>
            </a:extLst>
          </p:cNvPr>
          <p:cNvPicPr>
            <a:picLocks noChangeAspect="1" noChangeArrowheads="1"/>
          </p:cNvPicPr>
          <p:nvPr>
            <p:custDataLst>
              <p:tags r:id="rId23"/>
            </p:custDataLst>
          </p:nvPr>
        </p:nvPicPr>
        <p:blipFill>
          <a:blip r:embed="rId38">
            <a:extLst>
              <a:ext uri="{28A0092B-C50C-407E-A947-70E740481C1C}">
                <a14:useLocalDpi xmlns:a14="http://schemas.microsoft.com/office/drawing/2010/main" val="0"/>
              </a:ext>
            </a:extLst>
          </a:blip>
          <a:srcRect/>
          <a:stretch>
            <a:fillRect/>
          </a:stretch>
        </p:blipFill>
        <p:spPr bwMode="auto">
          <a:xfrm>
            <a:off x="5383405" y="4425775"/>
            <a:ext cx="1581232" cy="11718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401D8DF-E614-0D66-DB45-16D9B64BBCCB}"/>
              </a:ext>
            </a:extLst>
          </p:cNvPr>
          <p:cNvPicPr>
            <a:picLocks noChangeAspect="1"/>
          </p:cNvPicPr>
          <p:nvPr>
            <p:custDataLst>
              <p:tags r:id="rId24"/>
            </p:custDataLst>
          </p:nvPr>
        </p:nvPicPr>
        <p:blipFill>
          <a:blip r:embed="rId39"/>
          <a:stretch>
            <a:fillRect/>
          </a:stretch>
        </p:blipFill>
        <p:spPr>
          <a:xfrm>
            <a:off x="3842985" y="4906273"/>
            <a:ext cx="1628193" cy="1182050"/>
          </a:xfrm>
          <a:prstGeom prst="rect">
            <a:avLst/>
          </a:prstGeom>
        </p:spPr>
      </p:pic>
      <p:pic>
        <p:nvPicPr>
          <p:cNvPr id="12" name="Picture 6" descr="Free database storage data vector">
            <a:extLst>
              <a:ext uri="{FF2B5EF4-FFF2-40B4-BE49-F238E27FC236}">
                <a16:creationId xmlns:a16="http://schemas.microsoft.com/office/drawing/2014/main" id="{56F61681-F7D7-9333-719B-BA85D7735E1B}"/>
              </a:ext>
            </a:extLst>
          </p:cNvPr>
          <p:cNvPicPr>
            <a:picLocks noChangeAspect="1" noChangeArrowheads="1"/>
          </p:cNvPicPr>
          <p:nvPr>
            <p:custDataLst>
              <p:tags r:id="rId25"/>
            </p:custDataLst>
          </p:nvPr>
        </p:nvPicPr>
        <p:blipFill>
          <a:blip r:embed="rId40">
            <a:extLst>
              <a:ext uri="{28A0092B-C50C-407E-A947-70E740481C1C}">
                <a14:useLocalDpi xmlns:a14="http://schemas.microsoft.com/office/drawing/2010/main" val="0"/>
              </a:ext>
            </a:extLst>
          </a:blip>
          <a:srcRect/>
          <a:stretch>
            <a:fillRect/>
          </a:stretch>
        </p:blipFill>
        <p:spPr bwMode="auto">
          <a:xfrm>
            <a:off x="4277523" y="4126276"/>
            <a:ext cx="1105882" cy="110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929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895543"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en-CA"/>
              <a:t>Our Proof of Concept </a:t>
            </a:r>
            <a:r>
              <a:rPr lang="fr-CA"/>
              <a:t>(part 3)</a:t>
            </a:r>
            <a:endParaRPr lang="en-CA"/>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3"/>
            </p:custDataLst>
          </p:nvPr>
        </p:nvSpPr>
        <p:spPr>
          <a:xfrm>
            <a:off x="578105" y="1865079"/>
            <a:ext cx="1555496" cy="897172"/>
          </a:xfrm>
        </p:spPr>
        <p:txBody>
          <a:bodyPr/>
          <a:lstStyle/>
          <a:p>
            <a:pPr marL="0" indent="0">
              <a:buNone/>
            </a:pPr>
            <a:r>
              <a:rPr lang="fr-CA" sz="4000" err="1"/>
              <a:t>Unity</a:t>
            </a:r>
            <a:endParaRPr lang="fr-CA" sz="4000"/>
          </a:p>
          <a:p>
            <a:pPr marL="0" indent="0">
              <a:buNone/>
            </a:pPr>
            <a:endParaRPr lang="fr-CA"/>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4"/>
            </p:custDataLst>
          </p:nvPr>
        </p:nvSpPr>
        <p:spPr/>
        <p:txBody>
          <a:bodyPr/>
          <a:lstStyle/>
          <a:p>
            <a:fld id="{901A5C5A-0510-4C91-884B-493304B904E2}" type="slidenum">
              <a:rPr lang="en-CA" smtClean="0"/>
              <a:pPr/>
              <a:t>11</a:t>
            </a:fld>
            <a:endParaRPr lang="en-CA"/>
          </a:p>
        </p:txBody>
      </p:sp>
      <p:pic>
        <p:nvPicPr>
          <p:cNvPr id="7" name="Picture 6">
            <a:extLst>
              <a:ext uri="{FF2B5EF4-FFF2-40B4-BE49-F238E27FC236}">
                <a16:creationId xmlns:a16="http://schemas.microsoft.com/office/drawing/2014/main" id="{8A17BB9F-A6A2-F1C3-001E-772425118156}"/>
              </a:ext>
            </a:extLst>
          </p:cNvPr>
          <p:cNvPicPr>
            <a:picLocks noChangeAspect="1"/>
          </p:cNvPicPr>
          <p:nvPr>
            <p:custDataLst>
              <p:tags r:id="rId5"/>
            </p:custDataLst>
          </p:nvPr>
        </p:nvPicPr>
        <p:blipFill>
          <a:blip r:embed="rId12"/>
          <a:stretch>
            <a:fillRect/>
          </a:stretch>
        </p:blipFill>
        <p:spPr>
          <a:xfrm>
            <a:off x="3875417" y="1416063"/>
            <a:ext cx="7555313" cy="4194162"/>
          </a:xfrm>
          <a:prstGeom prst="rect">
            <a:avLst/>
          </a:prstGeom>
        </p:spPr>
      </p:pic>
      <p:pic>
        <p:nvPicPr>
          <p:cNvPr id="2" name="Picture 4">
            <a:extLst>
              <a:ext uri="{FF2B5EF4-FFF2-40B4-BE49-F238E27FC236}">
                <a16:creationId xmlns:a16="http://schemas.microsoft.com/office/drawing/2014/main" id="{AE767C56-2659-2DC5-250D-1A5779581056}"/>
              </a:ext>
            </a:extLst>
          </p:cNvPr>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flipH="1">
            <a:off x="9775694" y="5956579"/>
            <a:ext cx="490870" cy="5072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B9D22A1D-3D7E-DCA3-1BCE-50A03CE03482}"/>
              </a:ext>
            </a:extLst>
          </p:cNvPr>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10269520" y="5928004"/>
            <a:ext cx="560979" cy="56097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51F8588F-29ED-96B5-BC5A-EA0A2D94822C}"/>
              </a:ext>
            </a:extLst>
          </p:cNvPr>
          <p:cNvSpPr txBox="1">
            <a:spLocks/>
          </p:cNvSpPr>
          <p:nvPr>
            <p:custDataLst>
              <p:tags r:id="rId8"/>
            </p:custDataLst>
          </p:nvPr>
        </p:nvSpPr>
        <p:spPr>
          <a:xfrm>
            <a:off x="7538936" y="6093476"/>
            <a:ext cx="3205838" cy="47828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fr-CA" sz="1600">
                <a:solidFill>
                  <a:schemeClr val="accent2"/>
                </a:solidFill>
              </a:rPr>
              <a:t>Possible </a:t>
            </a:r>
            <a:r>
              <a:rPr lang="fr-CA" sz="1600" err="1">
                <a:solidFill>
                  <a:schemeClr val="accent2"/>
                </a:solidFill>
              </a:rPr>
              <a:t>integration</a:t>
            </a:r>
            <a:endParaRPr lang="fr-CA" sz="1600">
              <a:solidFill>
                <a:schemeClr val="accent2"/>
              </a:solidFill>
            </a:endParaRPr>
          </a:p>
        </p:txBody>
      </p:sp>
      <p:sp>
        <p:nvSpPr>
          <p:cNvPr id="8" name="Content Placeholder 4">
            <a:extLst>
              <a:ext uri="{FF2B5EF4-FFF2-40B4-BE49-F238E27FC236}">
                <a16:creationId xmlns:a16="http://schemas.microsoft.com/office/drawing/2014/main" id="{FAA0AA33-5B9C-DA21-5763-B7ED9C40DA33}"/>
              </a:ext>
            </a:extLst>
          </p:cNvPr>
          <p:cNvSpPr txBox="1">
            <a:spLocks/>
          </p:cNvSpPr>
          <p:nvPr>
            <p:custDataLst>
              <p:tags r:id="rId9"/>
            </p:custDataLst>
          </p:nvPr>
        </p:nvSpPr>
        <p:spPr>
          <a:xfrm>
            <a:off x="1013215" y="2847976"/>
            <a:ext cx="2165096" cy="2272674"/>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fr-CA" sz="3200" err="1">
                <a:solidFill>
                  <a:schemeClr val="accent1"/>
                </a:solidFill>
              </a:rPr>
              <a:t>Why</a:t>
            </a:r>
            <a:r>
              <a:rPr lang="fr-CA" sz="3200">
                <a:solidFill>
                  <a:schemeClr val="accent1"/>
                </a:solidFill>
              </a:rPr>
              <a:t>? </a:t>
            </a:r>
          </a:p>
          <a:p>
            <a:pPr marL="342900" indent="-342900">
              <a:buFont typeface="Wingdings" panose="05000000000000000000" pitchFamily="2" charset="2"/>
              <a:buChar char="§"/>
            </a:pPr>
            <a:r>
              <a:rPr lang="fr-CA" sz="2000" err="1">
                <a:solidFill>
                  <a:schemeClr val="accent2"/>
                </a:solidFill>
              </a:rPr>
              <a:t>Flexibility</a:t>
            </a:r>
            <a:endParaRPr lang="fr-CA" sz="2000">
              <a:solidFill>
                <a:schemeClr val="accent2"/>
              </a:solidFill>
            </a:endParaRPr>
          </a:p>
          <a:p>
            <a:pPr marL="342900" indent="-342900">
              <a:buFont typeface="Wingdings" panose="05000000000000000000" pitchFamily="2" charset="2"/>
              <a:buChar char="§"/>
            </a:pPr>
            <a:r>
              <a:rPr lang="fr-CA" sz="2000" err="1">
                <a:solidFill>
                  <a:schemeClr val="accent2"/>
                </a:solidFill>
              </a:rPr>
              <a:t>Simplicity</a:t>
            </a:r>
            <a:endParaRPr lang="fr-CA" sz="2000">
              <a:solidFill>
                <a:schemeClr val="accent2"/>
              </a:solidFill>
            </a:endParaRPr>
          </a:p>
          <a:p>
            <a:pPr marL="342900" indent="-342900">
              <a:buFont typeface="Wingdings" panose="05000000000000000000" pitchFamily="2" charset="2"/>
              <a:buChar char="§"/>
            </a:pPr>
            <a:r>
              <a:rPr lang="fr-CA" sz="2000" err="1">
                <a:solidFill>
                  <a:schemeClr val="accent2"/>
                </a:solidFill>
              </a:rPr>
              <a:t>Adaptability</a:t>
            </a:r>
            <a:endParaRPr lang="fr-CA" sz="2000">
              <a:solidFill>
                <a:schemeClr val="accent2"/>
              </a:solidFill>
            </a:endParaRPr>
          </a:p>
          <a:p>
            <a:pPr marL="0" indent="0">
              <a:buFont typeface="Arial" panose="020B0604020202020204" pitchFamily="34" charset="0"/>
              <a:buNone/>
            </a:pPr>
            <a:endParaRPr lang="fr-CA"/>
          </a:p>
        </p:txBody>
      </p:sp>
    </p:spTree>
    <p:extLst>
      <p:ext uri="{BB962C8B-B14F-4D97-AF65-F5344CB8AC3E}">
        <p14:creationId xmlns:p14="http://schemas.microsoft.com/office/powerpoint/2010/main" val="3194041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2"/>
            </p:custDataLst>
          </p:nvPr>
        </p:nvSpPr>
        <p:spPr>
          <a:xfrm>
            <a:off x="558344" y="525380"/>
            <a:ext cx="5726546" cy="507233"/>
          </a:xfrm>
        </p:spPr>
        <p:txBody>
          <a:bodyPr/>
          <a:lstStyle/>
          <a:p>
            <a:r>
              <a:rPr lang="fr-CA"/>
              <a:t>Digital Twins : </a:t>
            </a:r>
            <a:r>
              <a:rPr lang="fr-CA" err="1"/>
              <a:t>Transforming</a:t>
            </a:r>
            <a:r>
              <a:rPr lang="fr-CA"/>
              <a:t> </a:t>
            </a:r>
            <a:r>
              <a:rPr lang="fr-CA" err="1"/>
              <a:t>Governments</a:t>
            </a:r>
            <a:endParaRPr lang="en-CA"/>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3"/>
            </p:custDataLst>
          </p:nvPr>
        </p:nvSpPr>
        <p:spPr/>
        <p:txBody>
          <a:bodyPr/>
          <a:lstStyle/>
          <a:p>
            <a:r>
              <a:rPr lang="fr-CA"/>
              <a:t>Conclusion &amp; Call to Action</a:t>
            </a:r>
            <a:endParaRPr lang="en-CA"/>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4"/>
            </p:custDataLst>
          </p:nvPr>
        </p:nvSpPr>
        <p:spPr>
          <a:xfrm>
            <a:off x="550863" y="1314451"/>
            <a:ext cx="11093450" cy="5258115"/>
          </a:xfrm>
        </p:spPr>
        <p:txBody>
          <a:bodyPr/>
          <a:lstStyle/>
          <a:p>
            <a:pPr marL="0" indent="0">
              <a:buNone/>
            </a:pPr>
            <a:r>
              <a:rPr lang="fr-CA" sz="2400">
                <a:solidFill>
                  <a:schemeClr val="accent5"/>
                </a:solidFill>
              </a:rPr>
              <a:t>	</a:t>
            </a:r>
          </a:p>
          <a:p>
            <a:pPr marL="0" lvl="0" indent="0" eaLnBrk="0" fontAlgn="base" hangingPunct="0">
              <a:lnSpc>
                <a:spcPct val="100000"/>
              </a:lnSpc>
              <a:spcBef>
                <a:spcPct val="0"/>
              </a:spcBef>
              <a:spcAft>
                <a:spcPct val="0"/>
              </a:spcAft>
              <a:buNone/>
            </a:pPr>
            <a:r>
              <a:rPr lang="en-US" altLang="en-US" sz="3200">
                <a:solidFill>
                  <a:schemeClr val="accent1"/>
                </a:solidFill>
              </a:rPr>
              <a:t>Key takeaways</a:t>
            </a:r>
          </a:p>
          <a:p>
            <a:pPr marL="702900" lvl="2" indent="-342900" eaLnBrk="0" fontAlgn="base" hangingPunct="0">
              <a:lnSpc>
                <a:spcPct val="150000"/>
              </a:lnSpc>
              <a:spcBef>
                <a:spcPct val="0"/>
              </a:spcBef>
              <a:spcAft>
                <a:spcPct val="0"/>
              </a:spcAft>
            </a:pPr>
            <a:r>
              <a:rPr lang="en-US" altLang="en-US" sz="1800" b="0">
                <a:solidFill>
                  <a:schemeClr val="tx2"/>
                </a:solidFill>
                <a:latin typeface="+mn-lt"/>
              </a:rPr>
              <a:t>Why governments should Act Now</a:t>
            </a:r>
          </a:p>
          <a:p>
            <a:pPr marL="702900" lvl="2" indent="-342900" eaLnBrk="0" fontAlgn="base" hangingPunct="0">
              <a:lnSpc>
                <a:spcPct val="150000"/>
              </a:lnSpc>
              <a:spcBef>
                <a:spcPct val="0"/>
              </a:spcBef>
              <a:spcAft>
                <a:spcPct val="0"/>
              </a:spcAft>
            </a:pPr>
            <a:r>
              <a:rPr lang="en-US" altLang="en-US" sz="1800" b="0">
                <a:solidFill>
                  <a:schemeClr val="tx2"/>
                </a:solidFill>
                <a:latin typeface="+mn-lt"/>
              </a:rPr>
              <a:t>Encourage discussion, questions, and next steps</a:t>
            </a:r>
          </a:p>
          <a:p>
            <a:pPr marL="702900" lvl="2" indent="-342900" eaLnBrk="0" fontAlgn="base" hangingPunct="0">
              <a:lnSpc>
                <a:spcPct val="150000"/>
              </a:lnSpc>
              <a:spcBef>
                <a:spcPct val="0"/>
              </a:spcBef>
              <a:spcAft>
                <a:spcPct val="0"/>
              </a:spcAft>
            </a:pPr>
            <a:endParaRPr lang="fr-CA" sz="1800" b="0">
              <a:solidFill>
                <a:schemeClr val="tx2"/>
              </a:solidFill>
              <a:latin typeface="+mn-lt"/>
            </a:endParaRPr>
          </a:p>
          <a:p>
            <a:pPr marL="0" indent="0">
              <a:buNone/>
            </a:pPr>
            <a:endParaRPr lang="fr-CA" sz="2400">
              <a:solidFill>
                <a:schemeClr val="accent5"/>
              </a:solidFill>
            </a:endParaRPr>
          </a:p>
          <a:p>
            <a:pPr marL="0" indent="0">
              <a:buNone/>
            </a:pPr>
            <a:endParaRPr lang="fr-CA" sz="2400">
              <a:solidFill>
                <a:schemeClr val="accent5"/>
              </a:solidFill>
            </a:endParaRPr>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5"/>
            </p:custDataLst>
          </p:nvPr>
        </p:nvSpPr>
        <p:spPr/>
        <p:txBody>
          <a:bodyPr/>
          <a:lstStyle/>
          <a:p>
            <a:fld id="{901A5C5A-0510-4C91-884B-493304B904E2}" type="slidenum">
              <a:rPr lang="en-CA" smtClean="0"/>
              <a:pPr/>
              <a:t>12</a:t>
            </a:fld>
            <a:endParaRPr lang="en-CA"/>
          </a:p>
        </p:txBody>
      </p:sp>
    </p:spTree>
    <p:extLst>
      <p:ext uri="{BB962C8B-B14F-4D97-AF65-F5344CB8AC3E}">
        <p14:creationId xmlns:p14="http://schemas.microsoft.com/office/powerpoint/2010/main" val="253634323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1"/>
            </p:custDataLst>
          </p:nvPr>
        </p:nvSpPr>
        <p:spPr/>
        <p:txBody>
          <a:bodyPr/>
          <a:lstStyle/>
          <a:p>
            <a:fld id="{901A5C5A-0510-4C91-884B-493304B904E2}" type="slidenum">
              <a:rPr lang="en-CA" smtClean="0"/>
              <a:pPr/>
              <a:t>13</a:t>
            </a:fld>
            <a:endParaRPr lang="en-CA"/>
          </a:p>
        </p:txBody>
      </p:sp>
      <p:graphicFrame>
        <p:nvGraphicFramePr>
          <p:cNvPr id="6" name="Content Placeholder 3">
            <a:extLst>
              <a:ext uri="{FF2B5EF4-FFF2-40B4-BE49-F238E27FC236}">
                <a16:creationId xmlns:a16="http://schemas.microsoft.com/office/drawing/2014/main" id="{BE54456E-BBBD-72AC-DAA9-809B48354D51}"/>
              </a:ext>
            </a:extLst>
          </p:cNvPr>
          <p:cNvGraphicFramePr>
            <a:graphicFrameLocks noGrp="1"/>
          </p:cNvGraphicFramePr>
          <p:nvPr>
            <p:ph idx="1"/>
            <p:extLst>
              <p:ext uri="{D42A27DB-BD31-4B8C-83A1-F6EECF244321}">
                <p14:modId xmlns:p14="http://schemas.microsoft.com/office/powerpoint/2010/main" val="2572575750"/>
              </p:ext>
            </p:extLst>
          </p:nvPr>
        </p:nvGraphicFramePr>
        <p:xfrm>
          <a:off x="550863" y="1314450"/>
          <a:ext cx="11093450" cy="4527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C8AD22C0-F0D0-5957-4555-4293D4C888B9}"/>
              </a:ext>
            </a:extLst>
          </p:cNvPr>
          <p:cNvSpPr txBox="1"/>
          <p:nvPr/>
        </p:nvSpPr>
        <p:spPr>
          <a:xfrm>
            <a:off x="558344" y="412169"/>
            <a:ext cx="10754090" cy="507242"/>
          </a:xfrm>
          <a:prstGeom prst="rect">
            <a:avLst/>
          </a:prstGeom>
        </p:spPr>
        <p:txBody>
          <a:bodyPr vert="horz" lIns="0" tIns="0" rIns="0" bIns="0" rtlCol="0" anchor="t">
            <a:noAutofit/>
          </a:bodyPr>
          <a:lstStyle/>
          <a:p>
            <a:pPr algn="ctr">
              <a:lnSpc>
                <a:spcPct val="120000"/>
              </a:lnSpc>
              <a:spcBef>
                <a:spcPct val="0"/>
              </a:spcBef>
              <a:spcAft>
                <a:spcPts val="600"/>
              </a:spcAft>
            </a:pPr>
            <a:r>
              <a:rPr lang="en-CA" sz="4000" b="1" kern="1200">
                <a:latin typeface="+mj-lt"/>
                <a:ea typeface="+mj-ea"/>
                <a:cs typeface="+mj-cs"/>
              </a:rPr>
              <a:t>Join Us at our Digital Twins </a:t>
            </a:r>
            <a:r>
              <a:rPr lang="en-CA" sz="4000" b="1">
                <a:latin typeface="+mj-lt"/>
                <a:ea typeface="+mj-ea"/>
                <a:cs typeface="+mj-cs"/>
              </a:rPr>
              <a:t>b</a:t>
            </a:r>
            <a:r>
              <a:rPr lang="en-CA" sz="4000" b="1" kern="1200">
                <a:latin typeface="+mj-lt"/>
                <a:ea typeface="+mj-ea"/>
                <a:cs typeface="+mj-cs"/>
              </a:rPr>
              <a:t>ooth!</a:t>
            </a:r>
          </a:p>
        </p:txBody>
      </p:sp>
    </p:spTree>
    <p:extLst>
      <p:ext uri="{BB962C8B-B14F-4D97-AF65-F5344CB8AC3E}">
        <p14:creationId xmlns:p14="http://schemas.microsoft.com/office/powerpoint/2010/main" val="3082875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498728"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2"/>
            </p:custDataLst>
          </p:nvPr>
        </p:nvSpPr>
        <p:spPr/>
        <p:txBody>
          <a:bodyPr/>
          <a:lstStyle/>
          <a:p>
            <a:fld id="{901A5C5A-0510-4C91-884B-493304B904E2}" type="slidenum">
              <a:rPr lang="en-CA" smtClean="0"/>
              <a:pPr/>
              <a:t>2</a:t>
            </a:fld>
            <a:endParaRPr lang="en-CA"/>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3"/>
            </p:custDataLst>
          </p:nvPr>
        </p:nvSpPr>
        <p:spPr/>
        <p:txBody>
          <a:bodyPr/>
          <a:lstStyle/>
          <a:p>
            <a:r>
              <a:rPr lang="fr-CA"/>
              <a:t>Introduction</a:t>
            </a:r>
            <a:endParaRPr lang="en-CA"/>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4"/>
            </p:custDataLst>
          </p:nvPr>
        </p:nvSpPr>
        <p:spPr>
          <a:xfrm>
            <a:off x="550863" y="1314451"/>
            <a:ext cx="11093450" cy="5258115"/>
          </a:xfrm>
        </p:spPr>
        <p:txBody>
          <a:bodyPr/>
          <a:lstStyle/>
          <a:p>
            <a:pPr marL="0" indent="0">
              <a:buNone/>
            </a:pPr>
            <a:endParaRPr lang="fr-CA"/>
          </a:p>
          <a:p>
            <a:pPr marL="262800" lvl="2" indent="0">
              <a:buNone/>
            </a:pPr>
            <a:r>
              <a:rPr lang="fr-CA"/>
              <a:t>	</a:t>
            </a:r>
            <a:r>
              <a:rPr lang="fr-CA" err="1"/>
              <a:t>What</a:t>
            </a:r>
            <a:r>
              <a:rPr lang="fr-CA"/>
              <a:t> are Digital Twins?</a:t>
            </a:r>
          </a:p>
          <a:p>
            <a:pPr lvl="8"/>
            <a:r>
              <a:rPr lang="en-US"/>
              <a:t>    	Definition: A virtual replica of a physical system, asset or process that updates in real time.</a:t>
            </a:r>
          </a:p>
          <a:p>
            <a:pPr lvl="8"/>
            <a:r>
              <a:rPr lang="fr-CA"/>
              <a:t>	</a:t>
            </a:r>
            <a:r>
              <a:rPr lang="fr-CA" err="1"/>
              <a:t>Used</a:t>
            </a:r>
            <a:r>
              <a:rPr lang="fr-CA"/>
              <a:t> for simulation, </a:t>
            </a:r>
            <a:r>
              <a:rPr lang="fr-CA" err="1"/>
              <a:t>prediction</a:t>
            </a:r>
            <a:r>
              <a:rPr lang="fr-CA"/>
              <a:t> and </a:t>
            </a:r>
            <a:r>
              <a:rPr lang="fr-CA" err="1"/>
              <a:t>optimization</a:t>
            </a:r>
            <a:endParaRPr lang="fr-CA"/>
          </a:p>
          <a:p>
            <a:pPr marL="622800" lvl="5" indent="0">
              <a:buNone/>
            </a:pPr>
            <a:endParaRPr lang="fr-FR" b="1"/>
          </a:p>
          <a:p>
            <a:pPr lvl="8"/>
            <a:r>
              <a:rPr lang="fr-CA"/>
              <a:t>	</a:t>
            </a:r>
          </a:p>
        </p:txBody>
      </p:sp>
      <p:sp>
        <p:nvSpPr>
          <p:cNvPr id="2" name="Content Placeholder 4">
            <a:extLst>
              <a:ext uri="{FF2B5EF4-FFF2-40B4-BE49-F238E27FC236}">
                <a16:creationId xmlns:a16="http://schemas.microsoft.com/office/drawing/2014/main" id="{FF5519CC-40C5-A007-1D5A-79C17E712EE0}"/>
              </a:ext>
            </a:extLst>
          </p:cNvPr>
          <p:cNvSpPr txBox="1">
            <a:spLocks/>
          </p:cNvSpPr>
          <p:nvPr>
            <p:custDataLst>
              <p:tags r:id="rId5"/>
            </p:custDataLst>
          </p:nvPr>
        </p:nvSpPr>
        <p:spPr>
          <a:xfrm>
            <a:off x="1379807" y="3943508"/>
            <a:ext cx="9523982" cy="141349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lvl="8"/>
            <a:r>
              <a:rPr lang="fr-CA" sz="3200" b="1" dirty="0" err="1">
                <a:solidFill>
                  <a:schemeClr val="accent2"/>
                </a:solidFill>
                <a:latin typeface="+mj-lt"/>
              </a:rPr>
              <a:t>What</a:t>
            </a:r>
            <a:r>
              <a:rPr lang="fr-CA" sz="3200" b="1" dirty="0">
                <a:solidFill>
                  <a:schemeClr val="accent2"/>
                </a:solidFill>
                <a:latin typeface="+mj-lt"/>
              </a:rPr>
              <a:t> </a:t>
            </a:r>
            <a:r>
              <a:rPr lang="fr-CA" sz="3200" b="1" dirty="0" err="1">
                <a:solidFill>
                  <a:schemeClr val="accent2"/>
                </a:solidFill>
                <a:latin typeface="+mj-lt"/>
              </a:rPr>
              <a:t>is</a:t>
            </a:r>
            <a:r>
              <a:rPr lang="fr-CA" sz="3200" b="1" dirty="0">
                <a:solidFill>
                  <a:schemeClr val="accent2"/>
                </a:solidFill>
                <a:latin typeface="+mj-lt"/>
              </a:rPr>
              <a:t> </a:t>
            </a:r>
            <a:r>
              <a:rPr lang="fr-CA" sz="3200" b="1" dirty="0" err="1">
                <a:solidFill>
                  <a:schemeClr val="accent2"/>
                </a:solidFill>
                <a:latin typeface="+mj-lt"/>
              </a:rPr>
              <a:t>Augmented</a:t>
            </a:r>
            <a:r>
              <a:rPr lang="fr-CA" sz="3200" b="1">
                <a:solidFill>
                  <a:schemeClr val="accent2"/>
                </a:solidFill>
                <a:latin typeface="+mj-lt"/>
              </a:rPr>
              <a:t> Reality (AR)?</a:t>
            </a:r>
          </a:p>
          <a:p>
            <a:pPr lvl="8"/>
            <a:r>
              <a:rPr lang="fr-CA" dirty="0" err="1"/>
              <a:t>Definition</a:t>
            </a:r>
            <a:r>
              <a:rPr lang="fr-CA" dirty="0"/>
              <a:t>: A real-time overlay of digital content onto the </a:t>
            </a:r>
            <a:r>
              <a:rPr lang="fr-CA" dirty="0" err="1"/>
              <a:t>physical</a:t>
            </a:r>
            <a:r>
              <a:rPr lang="fr-CA" dirty="0"/>
              <a:t> world. </a:t>
            </a:r>
            <a:r>
              <a:rPr lang="fr-CA" dirty="0" err="1"/>
              <a:t>Used</a:t>
            </a:r>
            <a:r>
              <a:rPr lang="fr-CA" dirty="0"/>
              <a:t> </a:t>
            </a:r>
            <a:r>
              <a:rPr lang="fr-CA" dirty="0" err="1"/>
              <a:t>with</a:t>
            </a:r>
            <a:r>
              <a:rPr lang="fr-CA" dirty="0"/>
              <a:t> </a:t>
            </a:r>
            <a:r>
              <a:rPr lang="fr-CA" dirty="0" err="1"/>
              <a:t>devices</a:t>
            </a:r>
            <a:r>
              <a:rPr lang="fr-CA" dirty="0"/>
              <a:t> like phones or AR Glasses.</a:t>
            </a:r>
          </a:p>
        </p:txBody>
      </p:sp>
    </p:spTree>
    <p:extLst>
      <p:ext uri="{BB962C8B-B14F-4D97-AF65-F5344CB8AC3E}">
        <p14:creationId xmlns:p14="http://schemas.microsoft.com/office/powerpoint/2010/main" val="387907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8111203"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a:t>Concept</a:t>
            </a:r>
            <a:endParaRPr lang="en-CA"/>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3"/>
            </p:custDataLst>
          </p:nvPr>
        </p:nvSpPr>
        <p:spPr>
          <a:xfrm>
            <a:off x="558344" y="1108869"/>
            <a:ext cx="10683517" cy="4239508"/>
          </a:xfrm>
        </p:spPr>
        <p:txBody>
          <a:bodyPr/>
          <a:lstStyle/>
          <a:p>
            <a:pPr marL="0" indent="0">
              <a:buNone/>
            </a:pPr>
            <a:endParaRPr lang="fr-CA"/>
          </a:p>
          <a:p>
            <a:pPr marL="262800" lvl="2" indent="0">
              <a:buNone/>
            </a:pPr>
            <a:r>
              <a:rPr lang="fr-CA"/>
              <a:t>	</a:t>
            </a:r>
            <a:r>
              <a:rPr lang="en-US"/>
              <a:t>Digital twins: how do they work?</a:t>
            </a:r>
            <a:endParaRPr lang="fr-CA"/>
          </a:p>
          <a:p>
            <a:pPr lvl="8"/>
            <a:r>
              <a:rPr lang="en-US"/>
              <a:t>    	 Data collection → Virtual model → Real-time updates → Perspectives and actions</a:t>
            </a:r>
            <a:endParaRPr lang="fr-FR"/>
          </a:p>
          <a:p>
            <a:pPr lvl="8"/>
            <a:endParaRPr lang="fr-FR" b="1"/>
          </a:p>
          <a:p>
            <a:pPr marL="622800" lvl="5" indent="0">
              <a:buNone/>
            </a:pPr>
            <a:r>
              <a:rPr lang="fr-CA" sz="2800" b="1">
                <a:solidFill>
                  <a:schemeClr val="accent2"/>
                </a:solidFill>
                <a:latin typeface="+mj-lt"/>
              </a:rPr>
              <a:t>	Main technologies </a:t>
            </a:r>
            <a:r>
              <a:rPr lang="fr-CA" sz="2800" b="1" err="1">
                <a:solidFill>
                  <a:schemeClr val="accent2"/>
                </a:solidFill>
                <a:latin typeface="+mj-lt"/>
              </a:rPr>
              <a:t>involved</a:t>
            </a:r>
            <a:endParaRPr lang="fr-CA" sz="2800" b="1">
              <a:solidFill>
                <a:schemeClr val="accent2"/>
              </a:solidFill>
              <a:latin typeface="+mj-lt"/>
            </a:endParaRPr>
          </a:p>
          <a:p>
            <a:pPr marL="622800" lvl="5" indent="0">
              <a:buNone/>
            </a:pPr>
            <a:r>
              <a:rPr lang="en-CA" i="1">
                <a:solidFill>
                  <a:schemeClr val="tx2"/>
                </a:solidFill>
              </a:rPr>
              <a:t>	</a:t>
            </a:r>
            <a:r>
              <a:rPr lang="en-US" i="1">
                <a:solidFill>
                  <a:schemeClr val="tx2"/>
                </a:solidFill>
              </a:rPr>
              <a:t>Internet of Things (IoT), Augmented Reality (AR), AI, Big Data, Cloud Computing, 	Geographic Information Systems (GIS)</a:t>
            </a:r>
            <a:endParaRPr lang="en-CA" i="1">
              <a:solidFill>
                <a:schemeClr val="tx2"/>
              </a:solidFill>
            </a:endParaRPr>
          </a:p>
          <a:p>
            <a:pPr marL="622800" lvl="5" indent="0">
              <a:buNone/>
            </a:pPr>
            <a:endParaRPr lang="en-CA" i="1">
              <a:solidFill>
                <a:schemeClr val="tx2"/>
              </a:solidFill>
            </a:endParaRPr>
          </a:p>
          <a:p>
            <a:pPr marL="622800" lvl="5" indent="0">
              <a:buNone/>
            </a:pPr>
            <a:endParaRPr lang="fr-CA" i="1">
              <a:solidFill>
                <a:schemeClr val="tx2"/>
              </a:solidFill>
            </a:endParaRPr>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4"/>
            </p:custDataLst>
          </p:nvPr>
        </p:nvSpPr>
        <p:spPr/>
        <p:txBody>
          <a:bodyPr/>
          <a:lstStyle/>
          <a:p>
            <a:fld id="{901A5C5A-0510-4C91-884B-493304B904E2}" type="slidenum">
              <a:rPr lang="en-CA" smtClean="0"/>
              <a:pPr/>
              <a:t>3</a:t>
            </a:fld>
            <a:endParaRPr lang="en-CA"/>
          </a:p>
        </p:txBody>
      </p:sp>
    </p:spTree>
    <p:extLst>
      <p:ext uri="{BB962C8B-B14F-4D97-AF65-F5344CB8AC3E}">
        <p14:creationId xmlns:p14="http://schemas.microsoft.com/office/powerpoint/2010/main" val="2221555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0DC2-E505-A8C6-7C7B-AE79C1F9DD93}"/>
              </a:ext>
            </a:extLst>
          </p:cNvPr>
          <p:cNvSpPr>
            <a:spLocks noGrp="1"/>
          </p:cNvSpPr>
          <p:nvPr>
            <p:ph type="title"/>
            <p:custDataLst>
              <p:tags r:id="rId1"/>
            </p:custDataLst>
          </p:nvPr>
        </p:nvSpPr>
        <p:spPr>
          <a:xfrm>
            <a:off x="558344" y="525380"/>
            <a:ext cx="6506690" cy="507233"/>
          </a:xfrm>
        </p:spPr>
        <p:txBody>
          <a:bodyPr/>
          <a:lstStyle/>
          <a:p>
            <a:r>
              <a:rPr lang="en-CA" sz="1600"/>
              <a:t>Digital Twins &amp; AR </a:t>
            </a:r>
            <a:r>
              <a:rPr lang="fr-CA" sz="1600"/>
              <a:t>: </a:t>
            </a:r>
            <a:r>
              <a:rPr lang="fr-CA" sz="1600" err="1"/>
              <a:t>Transforming</a:t>
            </a:r>
            <a:r>
              <a:rPr lang="fr-CA" sz="1600"/>
              <a:t> GC Operations</a:t>
            </a:r>
            <a:endParaRPr lang="en-US" sz="1600"/>
          </a:p>
        </p:txBody>
      </p:sp>
      <p:sp>
        <p:nvSpPr>
          <p:cNvPr id="3" name="Text Placeholder 2">
            <a:extLst>
              <a:ext uri="{FF2B5EF4-FFF2-40B4-BE49-F238E27FC236}">
                <a16:creationId xmlns:a16="http://schemas.microsoft.com/office/drawing/2014/main" id="{F3D5937D-842E-F086-3F60-F08603BF4ECD}"/>
              </a:ext>
            </a:extLst>
          </p:cNvPr>
          <p:cNvSpPr>
            <a:spLocks noGrp="1"/>
          </p:cNvSpPr>
          <p:nvPr>
            <p:ph type="body" sz="quarter" idx="13"/>
            <p:custDataLst>
              <p:tags r:id="rId2"/>
            </p:custDataLst>
          </p:nvPr>
        </p:nvSpPr>
        <p:spPr/>
        <p:txBody>
          <a:bodyPr/>
          <a:lstStyle/>
          <a:p>
            <a:r>
              <a:rPr lang="en-US"/>
              <a:t>Digital Twins and AR</a:t>
            </a:r>
          </a:p>
        </p:txBody>
      </p:sp>
      <p:sp>
        <p:nvSpPr>
          <p:cNvPr id="6" name="Title 1">
            <a:extLst>
              <a:ext uri="{FF2B5EF4-FFF2-40B4-BE49-F238E27FC236}">
                <a16:creationId xmlns:a16="http://schemas.microsoft.com/office/drawing/2014/main" id="{669817EE-6EF7-E900-A806-09F5515B3C41}"/>
              </a:ext>
            </a:extLst>
          </p:cNvPr>
          <p:cNvSpPr txBox="1">
            <a:spLocks/>
          </p:cNvSpPr>
          <p:nvPr>
            <p:custDataLst>
              <p:tags r:id="rId3"/>
            </p:custDataLst>
          </p:nvPr>
        </p:nvSpPr>
        <p:spPr>
          <a:xfrm>
            <a:off x="1406979" y="1707370"/>
            <a:ext cx="11093450"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200">
                <a:solidFill>
                  <a:schemeClr val="accent2"/>
                </a:solidFill>
                <a:ea typeface="+mn-ea"/>
                <a:cs typeface="+mn-cs"/>
              </a:rPr>
              <a:t>Digital Twins and AR working together</a:t>
            </a:r>
          </a:p>
        </p:txBody>
      </p:sp>
      <p:sp>
        <p:nvSpPr>
          <p:cNvPr id="9" name="Text Placeholder 2">
            <a:extLst>
              <a:ext uri="{FF2B5EF4-FFF2-40B4-BE49-F238E27FC236}">
                <a16:creationId xmlns:a16="http://schemas.microsoft.com/office/drawing/2014/main" id="{0E1AF0E8-A333-05F9-AE6E-EFAE4C25B692}"/>
              </a:ext>
            </a:extLst>
          </p:cNvPr>
          <p:cNvSpPr txBox="1">
            <a:spLocks/>
          </p:cNvSpPr>
          <p:nvPr>
            <p:custDataLst>
              <p:tags r:id="rId4"/>
            </p:custDataLst>
          </p:nvPr>
        </p:nvSpPr>
        <p:spPr>
          <a:xfrm>
            <a:off x="1406979" y="2726544"/>
            <a:ext cx="9347055" cy="2424086"/>
          </a:xfrm>
          <a:prstGeom prst="rect">
            <a:avLst/>
          </a:prstGeom>
        </p:spPr>
        <p:txBody>
          <a:bodyPr lIns="0" tIns="180000" rIns="0" bIns="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i="1">
                <a:solidFill>
                  <a:schemeClr val="tx2"/>
                </a:solidFill>
              </a:rPr>
              <a:t>Digital Twins and AR are complementary concepts that enable the representation of physical assets in the digital space and the augmentation of physical space with digital information. Augmented reality technology provides the ability to enhance how we use and engage with digital twins in real-time, creating opportunities to gain greater insights on how your assets are performing, utilized, and maintained.</a:t>
            </a:r>
          </a:p>
          <a:p>
            <a:endParaRPr lang="en-US" sz="1000">
              <a:solidFill>
                <a:schemeClr val="tx2"/>
              </a:solidFill>
              <a:cs typeface="Arial"/>
            </a:endParaRPr>
          </a:p>
          <a:p>
            <a:endParaRPr lang="en-US">
              <a:cs typeface="Arial"/>
            </a:endParaRPr>
          </a:p>
        </p:txBody>
      </p:sp>
      <p:sp>
        <p:nvSpPr>
          <p:cNvPr id="8" name="TextBox 7">
            <a:extLst>
              <a:ext uri="{FF2B5EF4-FFF2-40B4-BE49-F238E27FC236}">
                <a16:creationId xmlns:a16="http://schemas.microsoft.com/office/drawing/2014/main" id="{C1790CBF-E93A-A5E7-D6EE-D53A03C324B8}"/>
              </a:ext>
            </a:extLst>
          </p:cNvPr>
          <p:cNvSpPr txBox="1"/>
          <p:nvPr>
            <p:custDataLst>
              <p:tags r:id="rId5"/>
            </p:custDataLst>
          </p:nvPr>
        </p:nvSpPr>
        <p:spPr>
          <a:xfrm>
            <a:off x="558344" y="6083824"/>
            <a:ext cx="89715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800">
              <a:solidFill>
                <a:srgbClr val="515068"/>
              </a:solidFill>
              <a:cs typeface="Arial"/>
            </a:endParaRPr>
          </a:p>
          <a:p>
            <a:r>
              <a:rPr lang="en-US" sz="800">
                <a:solidFill>
                  <a:srgbClr val="515068"/>
                </a:solidFill>
                <a:cs typeface="Arial"/>
              </a:rPr>
              <a:t>Sources : https://intellispatial.io/insights/digital-twins-and-augmented-reality-technology/ </a:t>
            </a:r>
          </a:p>
          <a:p>
            <a:r>
              <a:rPr lang="en-US" sz="800">
                <a:solidFill>
                  <a:srgbClr val="515068"/>
                </a:solidFill>
                <a:cs typeface="Arial"/>
              </a:rPr>
              <a:t>                https://www.challenge.org/insights/virtual-reality-and-digital-twin/</a:t>
            </a:r>
          </a:p>
        </p:txBody>
      </p:sp>
      <p:sp>
        <p:nvSpPr>
          <p:cNvPr id="10" name="Slide Number Placeholder 9">
            <a:extLst>
              <a:ext uri="{FF2B5EF4-FFF2-40B4-BE49-F238E27FC236}">
                <a16:creationId xmlns:a16="http://schemas.microsoft.com/office/drawing/2014/main" id="{6DA96D83-02BF-865C-49EC-DD4959B8C74B}"/>
              </a:ext>
            </a:extLst>
          </p:cNvPr>
          <p:cNvSpPr>
            <a:spLocks noGrp="1"/>
          </p:cNvSpPr>
          <p:nvPr>
            <p:ph type="sldNum" sz="quarter" idx="4"/>
            <p:custDataLst>
              <p:tags r:id="rId6"/>
            </p:custDataLst>
          </p:nvPr>
        </p:nvSpPr>
        <p:spPr/>
        <p:txBody>
          <a:bodyPr/>
          <a:lstStyle/>
          <a:p>
            <a:fld id="{901A5C5A-0510-4C91-884B-493304B904E2}" type="slidenum">
              <a:rPr lang="en-CA" smtClean="0"/>
              <a:pPr/>
              <a:t>4</a:t>
            </a:fld>
            <a:endParaRPr lang="en-US"/>
          </a:p>
        </p:txBody>
      </p:sp>
    </p:spTree>
    <p:extLst>
      <p:ext uri="{BB962C8B-B14F-4D97-AF65-F5344CB8AC3E}">
        <p14:creationId xmlns:p14="http://schemas.microsoft.com/office/powerpoint/2010/main" val="2040012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04169" cy="507233"/>
          </a:xfrm>
        </p:spPr>
        <p:txBody>
          <a:bodyPr anchor="t">
            <a:noAutofit/>
          </a:bodyPr>
          <a:lstStyle/>
          <a:p>
            <a:pPr>
              <a:lnSpc>
                <a:spcPct val="110000"/>
              </a:lnSpc>
            </a:pPr>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8583283" y="512763"/>
            <a:ext cx="3068717" cy="519861"/>
          </a:xfrm>
        </p:spPr>
        <p:txBody>
          <a:bodyPr>
            <a:normAutofit/>
          </a:bodyPr>
          <a:lstStyle/>
          <a:p>
            <a:pPr>
              <a:spcAft>
                <a:spcPts val="600"/>
              </a:spcAft>
            </a:pPr>
            <a:r>
              <a:rPr lang="fr-CA" err="1"/>
              <a:t>Advantages</a:t>
            </a:r>
            <a:r>
              <a:rPr lang="fr-CA"/>
              <a:t> for the GC</a:t>
            </a:r>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5</a:t>
            </a:fld>
            <a:endParaRPr lang="en-CA"/>
          </a:p>
        </p:txBody>
      </p:sp>
      <p:graphicFrame>
        <p:nvGraphicFramePr>
          <p:cNvPr id="2" name="Content Placeholder 4">
            <a:extLst>
              <a:ext uri="{FF2B5EF4-FFF2-40B4-BE49-F238E27FC236}">
                <a16:creationId xmlns:a16="http://schemas.microsoft.com/office/drawing/2014/main" id="{8245F80A-AC31-DE2F-DB00-2D1193FA8D3F}"/>
              </a:ext>
            </a:extLst>
          </p:cNvPr>
          <p:cNvGraphicFramePr>
            <a:graphicFrameLocks/>
          </p:cNvGraphicFramePr>
          <p:nvPr>
            <p:custDataLst>
              <p:tags r:id="rId4"/>
            </p:custDataLst>
            <p:extLst>
              <p:ext uri="{D42A27DB-BD31-4B8C-83A1-F6EECF244321}">
                <p14:modId xmlns:p14="http://schemas.microsoft.com/office/powerpoint/2010/main" val="128139064"/>
              </p:ext>
            </p:extLst>
          </p:nvPr>
        </p:nvGraphicFramePr>
        <p:xfrm>
          <a:off x="963292" y="1847376"/>
          <a:ext cx="9283251" cy="3887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28905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5266194" cy="507233"/>
          </a:xfrm>
        </p:spPr>
        <p:txBody>
          <a:bodyPr anchor="t">
            <a:normAutofit fontScale="90000"/>
          </a:bodyPr>
          <a:lstStyle/>
          <a:p>
            <a:pPr>
              <a:lnSpc>
                <a:spcPct val="110000"/>
              </a:lnSpc>
            </a:pPr>
            <a:r>
              <a:rPr lang="en-CA" sz="1800"/>
              <a:t>Digital Twins &amp; AR </a:t>
            </a:r>
            <a:r>
              <a:rPr lang="fr-CA" sz="1800"/>
              <a:t>: </a:t>
            </a:r>
            <a:r>
              <a:rPr lang="fr-CA" sz="1800" err="1"/>
              <a:t>Transforming</a:t>
            </a:r>
            <a:r>
              <a:rPr lang="fr-CA" sz="1800"/>
              <a:t> GC Operations</a:t>
            </a:r>
            <a:endParaRPr lang="en-CA" sz="17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6365875" y="512763"/>
            <a:ext cx="5286125" cy="519861"/>
          </a:xfrm>
        </p:spPr>
        <p:txBody>
          <a:bodyPr>
            <a:normAutofit/>
          </a:bodyPr>
          <a:lstStyle/>
          <a:p>
            <a:pPr>
              <a:spcAft>
                <a:spcPts val="600"/>
              </a:spcAft>
            </a:pPr>
            <a:r>
              <a:rPr lang="fr-CA"/>
              <a:t>Challenges &amp; </a:t>
            </a:r>
            <a:r>
              <a:rPr lang="fr-CA" err="1"/>
              <a:t>Considerations</a:t>
            </a:r>
            <a:endParaRPr lang="en-CA"/>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6</a:t>
            </a:fld>
            <a:endParaRPr lang="en-CA"/>
          </a:p>
        </p:txBody>
      </p:sp>
      <p:graphicFrame>
        <p:nvGraphicFramePr>
          <p:cNvPr id="18" name="Content Placeholder 4">
            <a:extLst>
              <a:ext uri="{FF2B5EF4-FFF2-40B4-BE49-F238E27FC236}">
                <a16:creationId xmlns:a16="http://schemas.microsoft.com/office/drawing/2014/main" id="{FA3587E7-CA67-7401-8A4D-EBD3B925B580}"/>
              </a:ext>
            </a:extLst>
          </p:cNvPr>
          <p:cNvGraphicFramePr>
            <a:graphicFrameLocks noGrp="1"/>
          </p:cNvGraphicFramePr>
          <p:nvPr>
            <p:ph idx="1"/>
            <p:custDataLst>
              <p:tags r:id="rId4"/>
            </p:custDataLst>
            <p:extLst>
              <p:ext uri="{D42A27DB-BD31-4B8C-83A1-F6EECF244321}">
                <p14:modId xmlns:p14="http://schemas.microsoft.com/office/powerpoint/2010/main" val="150913280"/>
              </p:ext>
            </p:extLst>
          </p:nvPr>
        </p:nvGraphicFramePr>
        <p:xfrm>
          <a:off x="550863" y="1314451"/>
          <a:ext cx="11093450" cy="45275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8772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878290"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a:t>Main Use Cases</a:t>
            </a:r>
            <a:endParaRPr lang="en-CA"/>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p:txBody>
          <a:bodyPr/>
          <a:lstStyle/>
          <a:p>
            <a:fld id="{901A5C5A-0510-4C91-884B-493304B904E2}" type="slidenum">
              <a:rPr lang="en-CA" smtClean="0"/>
              <a:pPr/>
              <a:t>7</a:t>
            </a:fld>
            <a:endParaRPr lang="en-CA"/>
          </a:p>
        </p:txBody>
      </p:sp>
      <p:sp>
        <p:nvSpPr>
          <p:cNvPr id="7" name="Content Placeholder 4">
            <a:extLst>
              <a:ext uri="{FF2B5EF4-FFF2-40B4-BE49-F238E27FC236}">
                <a16:creationId xmlns:a16="http://schemas.microsoft.com/office/drawing/2014/main" id="{6E9B30E0-8C7A-7EFA-8A68-C5427087EDC9}"/>
              </a:ext>
            </a:extLst>
          </p:cNvPr>
          <p:cNvSpPr>
            <a:spLocks noGrp="1"/>
          </p:cNvSpPr>
          <p:nvPr>
            <p:ph idx="1"/>
            <p:custDataLst>
              <p:tags r:id="rId4"/>
            </p:custDataLst>
          </p:nvPr>
        </p:nvSpPr>
        <p:spPr>
          <a:xfrm>
            <a:off x="644069" y="1299739"/>
            <a:ext cx="10119181" cy="1396206"/>
          </a:xfrm>
        </p:spPr>
        <p:txBody>
          <a:bodyPr/>
          <a:lstStyle/>
          <a:p>
            <a:pPr marL="262800" lvl="2" indent="0">
              <a:buNone/>
            </a:pPr>
            <a:r>
              <a:rPr lang="fr-CA"/>
              <a:t>Digital Twins…</a:t>
            </a:r>
          </a:p>
          <a:p>
            <a:pPr lvl="8"/>
            <a:r>
              <a:rPr lang="en-US"/>
              <a:t>    	</a:t>
            </a:r>
            <a:endParaRPr lang="en-CA" i="1">
              <a:solidFill>
                <a:schemeClr val="tx2"/>
              </a:solidFill>
            </a:endParaRPr>
          </a:p>
          <a:p>
            <a:pPr marL="622800" lvl="5" indent="0">
              <a:buNone/>
            </a:pPr>
            <a:endParaRPr lang="fr-CA" i="1">
              <a:solidFill>
                <a:schemeClr val="tx2"/>
              </a:solidFill>
            </a:endParaRPr>
          </a:p>
        </p:txBody>
      </p:sp>
      <p:sp>
        <p:nvSpPr>
          <p:cNvPr id="8" name="Content Placeholder 4">
            <a:extLst>
              <a:ext uri="{FF2B5EF4-FFF2-40B4-BE49-F238E27FC236}">
                <a16:creationId xmlns:a16="http://schemas.microsoft.com/office/drawing/2014/main" id="{33B9E8B9-9A0B-8D79-D3E1-7578D410B183}"/>
              </a:ext>
            </a:extLst>
          </p:cNvPr>
          <p:cNvSpPr txBox="1">
            <a:spLocks/>
          </p:cNvSpPr>
          <p:nvPr>
            <p:custDataLst>
              <p:tags r:id="rId5"/>
            </p:custDataLst>
          </p:nvPr>
        </p:nvSpPr>
        <p:spPr>
          <a:xfrm>
            <a:off x="348996" y="2331970"/>
            <a:ext cx="4739997" cy="1993133"/>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a:solidFill>
                  <a:schemeClr val="accent2"/>
                </a:solidFill>
              </a:rPr>
              <a:t>in construction</a:t>
            </a:r>
          </a:p>
          <a:p>
            <a:pPr marL="262800" lvl="2" indent="0">
              <a:buFont typeface="Arial" panose="020B0604020202020204" pitchFamily="34" charset="0"/>
              <a:buNone/>
            </a:pPr>
            <a:r>
              <a:rPr lang="en-CA" sz="1000" b="0">
                <a:solidFill>
                  <a:srgbClr val="151515"/>
                </a:solidFill>
              </a:rPr>
              <a:t>“</a:t>
            </a:r>
            <a:r>
              <a:rPr lang="en-US" sz="800" b="0" i="0">
                <a:solidFill>
                  <a:srgbClr val="151515"/>
                </a:solidFill>
                <a:effectLst/>
              </a:rPr>
              <a:t>Ontario’s recent $5-million investment in digital twin technology in projects such as the Eglinton Crosstown West Extension, marks a significant step in the evolution of using con-tech in public infrastructure projects.</a:t>
            </a:r>
            <a:r>
              <a:rPr lang="en-CA" sz="1000" b="0">
                <a:solidFill>
                  <a:srgbClr val="151515"/>
                </a:solidFill>
              </a:rPr>
              <a:t>“</a:t>
            </a:r>
            <a:endParaRPr lang="fr-FR" sz="1000" b="0" i="0">
              <a:solidFill>
                <a:srgbClr val="151515"/>
              </a:solidFill>
              <a:effectLst/>
            </a:endParaRPr>
          </a:p>
          <a:p>
            <a:pPr marL="262800" lvl="2" indent="0">
              <a:buFont typeface="Arial" panose="020B0604020202020204" pitchFamily="34" charset="0"/>
              <a:buNone/>
            </a:pPr>
            <a:r>
              <a:rPr lang="en-US" sz="800">
                <a:hlinkClick r:id="rId10"/>
              </a:rPr>
              <a:t>Unlocking the future of risk assessment  with digital twins – </a:t>
            </a:r>
            <a:r>
              <a:rPr lang="en-US" sz="800" err="1">
                <a:hlinkClick r:id="rId10"/>
              </a:rPr>
              <a:t>ReNew</a:t>
            </a:r>
            <a:r>
              <a:rPr lang="en-US" sz="800">
                <a:hlinkClick r:id="rId10"/>
              </a:rPr>
              <a:t> Canada</a:t>
            </a:r>
            <a:endParaRPr lang="en-US" sz="800"/>
          </a:p>
          <a:p>
            <a:pPr marL="262800" lvl="2" indent="0">
              <a:buFont typeface="Arial" panose="020B0604020202020204" pitchFamily="34" charset="0"/>
              <a:buNone/>
            </a:pPr>
            <a:r>
              <a:rPr lang="en-US" sz="800">
                <a:hlinkClick r:id="rId11"/>
              </a:rPr>
              <a:t>Ontario Exploring New Technology to Build Critical Infrastructure Faster | Ontario Newsroom</a:t>
            </a:r>
            <a:endParaRPr lang="fr-CA" sz="1000"/>
          </a:p>
          <a:p>
            <a:pPr lvl="8"/>
            <a:r>
              <a:rPr lang="en-US"/>
              <a:t>    	</a:t>
            </a:r>
            <a:endParaRPr lang="en-CA"/>
          </a:p>
          <a:p>
            <a:pPr marL="622800" lvl="5" indent="0">
              <a:buFont typeface="Arial" panose="020B0604020202020204" pitchFamily="34" charset="0"/>
              <a:buNone/>
            </a:pPr>
            <a:endParaRPr lang="fr-CA" i="1">
              <a:solidFill>
                <a:schemeClr val="tx2"/>
              </a:solidFill>
            </a:endParaRPr>
          </a:p>
        </p:txBody>
      </p:sp>
      <p:pic>
        <p:nvPicPr>
          <p:cNvPr id="10" name="Picture 9">
            <a:extLst>
              <a:ext uri="{FF2B5EF4-FFF2-40B4-BE49-F238E27FC236}">
                <a16:creationId xmlns:a16="http://schemas.microsoft.com/office/drawing/2014/main" id="{4FF77804-F277-3D1E-5BAD-830B3AA653DD}"/>
              </a:ext>
            </a:extLst>
          </p:cNvPr>
          <p:cNvPicPr>
            <a:picLocks noChangeAspect="1"/>
          </p:cNvPicPr>
          <p:nvPr/>
        </p:nvPicPr>
        <p:blipFill>
          <a:blip r:embed="rId12"/>
          <a:stretch>
            <a:fillRect/>
          </a:stretch>
        </p:blipFill>
        <p:spPr>
          <a:xfrm>
            <a:off x="644069" y="4325103"/>
            <a:ext cx="3670489" cy="2460752"/>
          </a:xfrm>
          <a:prstGeom prst="rect">
            <a:avLst/>
          </a:prstGeom>
        </p:spPr>
      </p:pic>
      <p:sp>
        <p:nvSpPr>
          <p:cNvPr id="13" name="Content Placeholder 4">
            <a:extLst>
              <a:ext uri="{FF2B5EF4-FFF2-40B4-BE49-F238E27FC236}">
                <a16:creationId xmlns:a16="http://schemas.microsoft.com/office/drawing/2014/main" id="{A8DFB53A-41A1-693B-3F5C-77ADFE29381F}"/>
              </a:ext>
            </a:extLst>
          </p:cNvPr>
          <p:cNvSpPr txBox="1">
            <a:spLocks/>
          </p:cNvSpPr>
          <p:nvPr>
            <p:custDataLst>
              <p:tags r:id="rId6"/>
            </p:custDataLst>
          </p:nvPr>
        </p:nvSpPr>
        <p:spPr>
          <a:xfrm>
            <a:off x="6706126" y="1932330"/>
            <a:ext cx="5286126" cy="139620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None/>
            </a:pPr>
            <a:r>
              <a:rPr lang="fr-CA">
                <a:solidFill>
                  <a:schemeClr val="accent2"/>
                </a:solidFill>
              </a:rPr>
              <a:t>in </a:t>
            </a:r>
            <a:r>
              <a:rPr lang="fr-FR" err="1">
                <a:solidFill>
                  <a:schemeClr val="accent2"/>
                </a:solidFill>
              </a:rPr>
              <a:t>aerospace</a:t>
            </a:r>
            <a:endParaRPr lang="fr-FR">
              <a:solidFill>
                <a:schemeClr val="accent2"/>
              </a:solidFill>
            </a:endParaRPr>
          </a:p>
          <a:p>
            <a:pPr marL="262800" lvl="2" indent="0">
              <a:buNone/>
            </a:pPr>
            <a:r>
              <a:rPr lang="en-CA" sz="900" b="0">
                <a:solidFill>
                  <a:srgbClr val="151515"/>
                </a:solidFill>
                <a:latin typeface="+mn-lt"/>
              </a:rPr>
              <a:t>“</a:t>
            </a:r>
            <a:r>
              <a:rPr lang="en-US" sz="800" b="0" i="0">
                <a:solidFill>
                  <a:srgbClr val="333333"/>
                </a:solidFill>
                <a:effectLst/>
                <a:latin typeface="Noto Sans" panose="020B0502040504020204" pitchFamily="34" charset="0"/>
              </a:rPr>
              <a:t>Digital twin technology and virtual testing are advanced techniques designed to enhance the performance of Canada's aerospace value chain through innovation, to accelerate product development and to reduce the cost of maintenance and life-cycle cycle management</a:t>
            </a:r>
            <a:r>
              <a:rPr lang="fr-FR" sz="900" b="0" i="0">
                <a:solidFill>
                  <a:srgbClr val="333333"/>
                </a:solidFill>
                <a:effectLst/>
                <a:latin typeface="+mn-lt"/>
              </a:rPr>
              <a:t>.</a:t>
            </a:r>
            <a:r>
              <a:rPr lang="en-CA" sz="900" b="0">
                <a:solidFill>
                  <a:srgbClr val="151515"/>
                </a:solidFill>
                <a:latin typeface="+mn-lt"/>
              </a:rPr>
              <a:t>“</a:t>
            </a:r>
          </a:p>
          <a:p>
            <a:pPr marL="262800" lvl="2" indent="0">
              <a:buNone/>
            </a:pPr>
            <a:r>
              <a:rPr lang="en-US" sz="800">
                <a:hlinkClick r:id="rId13"/>
              </a:rPr>
              <a:t>Digital twin and virtual testing focus area - National Research Council Canada</a:t>
            </a:r>
            <a:endParaRPr lang="fr-FR" sz="900" b="0" i="0">
              <a:solidFill>
                <a:srgbClr val="333333"/>
              </a:solidFill>
              <a:effectLst/>
              <a:latin typeface="+mn-lt"/>
            </a:endParaRPr>
          </a:p>
          <a:p>
            <a:pPr marL="0" indent="0">
              <a:buNone/>
            </a:pPr>
            <a:r>
              <a:rPr lang="en-US"/>
              <a:t>	</a:t>
            </a:r>
            <a:endParaRPr lang="en-CA"/>
          </a:p>
          <a:p>
            <a:pPr marL="622800" lvl="5" indent="0">
              <a:buFont typeface="Arial" panose="020B0604020202020204" pitchFamily="34" charset="0"/>
              <a:buNone/>
            </a:pPr>
            <a:endParaRPr lang="fr-CA" i="1">
              <a:solidFill>
                <a:schemeClr val="tx2"/>
              </a:solidFill>
            </a:endParaRPr>
          </a:p>
        </p:txBody>
      </p:sp>
      <p:pic>
        <p:nvPicPr>
          <p:cNvPr id="3" name="Picture 2">
            <a:extLst>
              <a:ext uri="{FF2B5EF4-FFF2-40B4-BE49-F238E27FC236}">
                <a16:creationId xmlns:a16="http://schemas.microsoft.com/office/drawing/2014/main" id="{4BEDA462-B702-4AC0-01F1-B6A1FE4FD80A}"/>
              </a:ext>
            </a:extLst>
          </p:cNvPr>
          <p:cNvPicPr>
            <a:picLocks noChangeAspect="1"/>
          </p:cNvPicPr>
          <p:nvPr/>
        </p:nvPicPr>
        <p:blipFill>
          <a:blip r:embed="rId14"/>
          <a:stretch>
            <a:fillRect/>
          </a:stretch>
        </p:blipFill>
        <p:spPr>
          <a:xfrm>
            <a:off x="6701950" y="3398441"/>
            <a:ext cx="4739997" cy="1527229"/>
          </a:xfrm>
          <a:prstGeom prst="rect">
            <a:avLst/>
          </a:prstGeom>
        </p:spPr>
      </p:pic>
      <p:sp>
        <p:nvSpPr>
          <p:cNvPr id="5" name="Content Placeholder 4">
            <a:extLst>
              <a:ext uri="{FF2B5EF4-FFF2-40B4-BE49-F238E27FC236}">
                <a16:creationId xmlns:a16="http://schemas.microsoft.com/office/drawing/2014/main" id="{139C3CEA-6D82-8F34-92CF-C3872DA2BF5C}"/>
              </a:ext>
            </a:extLst>
          </p:cNvPr>
          <p:cNvSpPr txBox="1">
            <a:spLocks/>
          </p:cNvSpPr>
          <p:nvPr>
            <p:custDataLst>
              <p:tags r:id="rId7"/>
            </p:custDataLst>
          </p:nvPr>
        </p:nvSpPr>
        <p:spPr>
          <a:xfrm>
            <a:off x="4400550" y="5258625"/>
            <a:ext cx="6457950" cy="152723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a:solidFill>
                  <a:schemeClr val="accent2"/>
                </a:solidFill>
              </a:rPr>
              <a:t>in building management</a:t>
            </a:r>
          </a:p>
          <a:p>
            <a:pPr marL="262800" lvl="2" indent="0">
              <a:buFont typeface="Arial" panose="020B0604020202020204" pitchFamily="34" charset="0"/>
              <a:buNone/>
            </a:pPr>
            <a:r>
              <a:rPr lang="en-CA" sz="900" b="0">
                <a:solidFill>
                  <a:srgbClr val="151515"/>
                </a:solidFill>
                <a:latin typeface="+mn-lt"/>
              </a:rPr>
              <a:t>“</a:t>
            </a:r>
            <a:r>
              <a:rPr lang="en-US" sz="900" b="0">
                <a:solidFill>
                  <a:srgbClr val="333333"/>
                </a:solidFill>
                <a:latin typeface="+mn-lt"/>
              </a:rPr>
              <a:t>Montreal, QC – October 15th, 2024 - In collaboration with Public Services and Procurement Canada (PSPC), 3dverse will create an accessible web-based platform that will harness real-time data from IoT (Internet of Things) sensors. This technology will improve decision-making and optimize maintenance costs within energy, facility, and property management</a:t>
            </a:r>
            <a:r>
              <a:rPr lang="fr-FR" sz="900" b="0">
                <a:solidFill>
                  <a:srgbClr val="333333"/>
                </a:solidFill>
                <a:latin typeface="+mn-lt"/>
              </a:rPr>
              <a:t>.</a:t>
            </a:r>
            <a:r>
              <a:rPr lang="en-CA" sz="900" b="0">
                <a:solidFill>
                  <a:srgbClr val="151515"/>
                </a:solidFill>
                <a:latin typeface="+mn-lt"/>
              </a:rPr>
              <a:t> “</a:t>
            </a:r>
            <a:endParaRPr lang="fr-FR" sz="900" b="0">
              <a:solidFill>
                <a:srgbClr val="333333"/>
              </a:solidFill>
              <a:latin typeface="+mn-lt"/>
            </a:endParaRPr>
          </a:p>
          <a:p>
            <a:pPr marL="262800" lvl="2" indent="0">
              <a:buFont typeface="Arial" panose="020B0604020202020204" pitchFamily="34" charset="0"/>
              <a:buNone/>
            </a:pPr>
            <a:r>
              <a:rPr lang="en-US" sz="800">
                <a:latin typeface="+mn-lt"/>
                <a:hlinkClick r:id="rId15"/>
              </a:rPr>
              <a:t>3dverse — 3dverse has been awarded a contract by the Government of Canada and Innovative Solutions Canada (ISC) program to develop a groundbreaking real-time 3D digital twin platform.</a:t>
            </a:r>
            <a:endParaRPr lang="fr-CA" sz="900" b="0">
              <a:solidFill>
                <a:srgbClr val="333333"/>
              </a:solidFill>
              <a:latin typeface="+mn-lt"/>
            </a:endParaRPr>
          </a:p>
          <a:p>
            <a:pPr lvl="8"/>
            <a:r>
              <a:rPr lang="en-US"/>
              <a:t>    	</a:t>
            </a:r>
            <a:endParaRPr lang="en-CA"/>
          </a:p>
          <a:p>
            <a:pPr marL="622800" lvl="5" indent="0">
              <a:buFont typeface="Arial" panose="020B0604020202020204" pitchFamily="34" charset="0"/>
              <a:buNone/>
            </a:pPr>
            <a:endParaRPr lang="fr-CA" i="1">
              <a:solidFill>
                <a:schemeClr val="tx2"/>
              </a:solidFill>
            </a:endParaRPr>
          </a:p>
        </p:txBody>
      </p:sp>
    </p:spTree>
    <p:extLst>
      <p:ext uri="{BB962C8B-B14F-4D97-AF65-F5344CB8AC3E}">
        <p14:creationId xmlns:p14="http://schemas.microsoft.com/office/powerpoint/2010/main" val="767885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5F54-15F9-2755-EAAC-32F6BE935511}"/>
              </a:ext>
            </a:extLst>
          </p:cNvPr>
          <p:cNvSpPr>
            <a:spLocks noGrp="1"/>
          </p:cNvSpPr>
          <p:nvPr>
            <p:ph type="title"/>
            <p:custDataLst>
              <p:tags r:id="rId1"/>
            </p:custDataLst>
          </p:nvPr>
        </p:nvSpPr>
        <p:spPr>
          <a:xfrm>
            <a:off x="558344" y="525380"/>
            <a:ext cx="6247898"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3" name="Text Placeholder 2">
            <a:extLst>
              <a:ext uri="{FF2B5EF4-FFF2-40B4-BE49-F238E27FC236}">
                <a16:creationId xmlns:a16="http://schemas.microsoft.com/office/drawing/2014/main" id="{E70C303D-AD4E-9530-0AAD-721F39DEEA5D}"/>
              </a:ext>
            </a:extLst>
          </p:cNvPr>
          <p:cNvSpPr>
            <a:spLocks noGrp="1"/>
          </p:cNvSpPr>
          <p:nvPr>
            <p:ph type="body" sz="quarter" idx="13"/>
            <p:custDataLst>
              <p:tags r:id="rId2"/>
            </p:custDataLst>
          </p:nvPr>
        </p:nvSpPr>
        <p:spPr/>
        <p:txBody>
          <a:bodyPr/>
          <a:lstStyle/>
          <a:p>
            <a:r>
              <a:rPr lang="fr-CA" err="1"/>
              <a:t>Floor</a:t>
            </a:r>
            <a:r>
              <a:rPr lang="fr-CA"/>
              <a:t> Management Twins</a:t>
            </a:r>
            <a:endParaRPr lang="en-CA"/>
          </a:p>
        </p:txBody>
      </p:sp>
      <p:sp>
        <p:nvSpPr>
          <p:cNvPr id="5" name="Slide Number Placeholder 4">
            <a:extLst>
              <a:ext uri="{FF2B5EF4-FFF2-40B4-BE49-F238E27FC236}">
                <a16:creationId xmlns:a16="http://schemas.microsoft.com/office/drawing/2014/main" id="{BAA87350-8047-9C9A-815B-BB08C549B9FE}"/>
              </a:ext>
            </a:extLst>
          </p:cNvPr>
          <p:cNvSpPr>
            <a:spLocks noGrp="1"/>
          </p:cNvSpPr>
          <p:nvPr>
            <p:ph type="sldNum" sz="quarter" idx="4"/>
            <p:custDataLst>
              <p:tags r:id="rId3"/>
            </p:custDataLst>
          </p:nvPr>
        </p:nvSpPr>
        <p:spPr/>
        <p:txBody>
          <a:bodyPr/>
          <a:lstStyle/>
          <a:p>
            <a:fld id="{901A5C5A-0510-4C91-884B-493304B904E2}" type="slidenum">
              <a:rPr lang="en-CA" smtClean="0"/>
              <a:pPr/>
              <a:t>8</a:t>
            </a:fld>
            <a:endParaRPr lang="en-CA"/>
          </a:p>
        </p:txBody>
      </p:sp>
      <p:pic>
        <p:nvPicPr>
          <p:cNvPr id="7" name="Picture 6">
            <a:extLst>
              <a:ext uri="{FF2B5EF4-FFF2-40B4-BE49-F238E27FC236}">
                <a16:creationId xmlns:a16="http://schemas.microsoft.com/office/drawing/2014/main" id="{C803C9A6-751C-A68A-3FF0-335B1C146D5B}"/>
              </a:ext>
            </a:extLst>
          </p:cNvPr>
          <p:cNvPicPr>
            <a:picLocks noChangeAspect="1"/>
          </p:cNvPicPr>
          <p:nvPr>
            <p:custDataLst>
              <p:tags r:id="rId4"/>
            </p:custDataLst>
          </p:nvPr>
        </p:nvPicPr>
        <p:blipFill>
          <a:blip r:embed="rId8"/>
          <a:stretch>
            <a:fillRect/>
          </a:stretch>
        </p:blipFill>
        <p:spPr>
          <a:xfrm>
            <a:off x="963256" y="1432752"/>
            <a:ext cx="9879904" cy="4291773"/>
          </a:xfrm>
          <a:prstGeom prst="rect">
            <a:avLst/>
          </a:prstGeom>
        </p:spPr>
      </p:pic>
      <p:pic>
        <p:nvPicPr>
          <p:cNvPr id="9" name="Picture 8">
            <a:extLst>
              <a:ext uri="{FF2B5EF4-FFF2-40B4-BE49-F238E27FC236}">
                <a16:creationId xmlns:a16="http://schemas.microsoft.com/office/drawing/2014/main" id="{90C5A908-9DAC-4DBD-AFA9-6A194751F32D}"/>
              </a:ext>
            </a:extLst>
          </p:cNvPr>
          <p:cNvPicPr>
            <a:picLocks noChangeAspect="1"/>
          </p:cNvPicPr>
          <p:nvPr>
            <p:custDataLst>
              <p:tags r:id="rId5"/>
            </p:custDataLst>
          </p:nvPr>
        </p:nvPicPr>
        <p:blipFill>
          <a:blip r:embed="rId9"/>
          <a:stretch>
            <a:fillRect/>
          </a:stretch>
        </p:blipFill>
        <p:spPr>
          <a:xfrm>
            <a:off x="1023679" y="1496004"/>
            <a:ext cx="2414065" cy="1574390"/>
          </a:xfrm>
          <a:prstGeom prst="rect">
            <a:avLst/>
          </a:prstGeom>
          <a:scene3d>
            <a:camera prst="orthographicFront"/>
            <a:lightRig rig="threePt" dir="t"/>
          </a:scene3d>
          <a:sp3d contourW="69850">
            <a:bevelT/>
          </a:sp3d>
        </p:spPr>
      </p:pic>
      <p:sp>
        <p:nvSpPr>
          <p:cNvPr id="12" name="TextBox 11">
            <a:extLst>
              <a:ext uri="{FF2B5EF4-FFF2-40B4-BE49-F238E27FC236}">
                <a16:creationId xmlns:a16="http://schemas.microsoft.com/office/drawing/2014/main" id="{6B4E6A19-2F6A-DE15-C872-5DC0FA3AA76B}"/>
              </a:ext>
            </a:extLst>
          </p:cNvPr>
          <p:cNvSpPr txBox="1"/>
          <p:nvPr>
            <p:custDataLst>
              <p:tags r:id="rId6"/>
            </p:custDataLst>
          </p:nvPr>
        </p:nvSpPr>
        <p:spPr>
          <a:xfrm>
            <a:off x="446449" y="6206966"/>
            <a:ext cx="8971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515068"/>
                </a:solidFill>
                <a:cs typeface="Arial"/>
              </a:rPr>
              <a:t>Source : https://learn.unity.com/tutorial/introduction-to-digital-twins-with-unity</a:t>
            </a:r>
            <a:endParaRPr lang="en-CA" sz="800">
              <a:solidFill>
                <a:srgbClr val="515068"/>
              </a:solidFill>
              <a:cs typeface="Arial"/>
            </a:endParaRPr>
          </a:p>
          <a:p>
            <a:endParaRPr lang="en-US"/>
          </a:p>
        </p:txBody>
      </p:sp>
    </p:spTree>
    <p:extLst>
      <p:ext uri="{BB962C8B-B14F-4D97-AF65-F5344CB8AC3E}">
        <p14:creationId xmlns:p14="http://schemas.microsoft.com/office/powerpoint/2010/main" val="706949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0163-8156-C6F1-2E06-80687C5EB37A}"/>
              </a:ext>
            </a:extLst>
          </p:cNvPr>
          <p:cNvSpPr>
            <a:spLocks noGrp="1"/>
          </p:cNvSpPr>
          <p:nvPr>
            <p:ph type="title"/>
            <p:custDataLst>
              <p:tags r:id="rId1"/>
            </p:custDataLst>
          </p:nvPr>
        </p:nvSpPr>
        <p:spPr>
          <a:xfrm>
            <a:off x="558344" y="525380"/>
            <a:ext cx="6334162"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3" name="Text Placeholder 2">
            <a:extLst>
              <a:ext uri="{FF2B5EF4-FFF2-40B4-BE49-F238E27FC236}">
                <a16:creationId xmlns:a16="http://schemas.microsoft.com/office/drawing/2014/main" id="{13FD6F3A-90C4-B2E2-071B-B25F757677F4}"/>
              </a:ext>
            </a:extLst>
          </p:cNvPr>
          <p:cNvSpPr>
            <a:spLocks noGrp="1"/>
          </p:cNvSpPr>
          <p:nvPr>
            <p:ph type="body" sz="quarter" idx="13"/>
            <p:custDataLst>
              <p:tags r:id="rId2"/>
            </p:custDataLst>
          </p:nvPr>
        </p:nvSpPr>
        <p:spPr/>
        <p:txBody>
          <a:bodyPr/>
          <a:lstStyle/>
          <a:p>
            <a:r>
              <a:rPr lang="en-CA"/>
              <a:t>Our Proof of Concept (part 1)</a:t>
            </a:r>
          </a:p>
        </p:txBody>
      </p:sp>
      <p:sp>
        <p:nvSpPr>
          <p:cNvPr id="5" name="Slide Number Placeholder 4">
            <a:extLst>
              <a:ext uri="{FF2B5EF4-FFF2-40B4-BE49-F238E27FC236}">
                <a16:creationId xmlns:a16="http://schemas.microsoft.com/office/drawing/2014/main" id="{E31D4E39-5976-659C-9B4B-36EF6A68B78C}"/>
              </a:ext>
            </a:extLst>
          </p:cNvPr>
          <p:cNvSpPr>
            <a:spLocks noGrp="1"/>
          </p:cNvSpPr>
          <p:nvPr>
            <p:ph type="sldNum" sz="quarter" idx="4"/>
            <p:custDataLst>
              <p:tags r:id="rId3"/>
            </p:custDataLst>
          </p:nvPr>
        </p:nvSpPr>
        <p:spPr/>
        <p:txBody>
          <a:bodyPr/>
          <a:lstStyle/>
          <a:p>
            <a:fld id="{901A5C5A-0510-4C91-884B-493304B904E2}" type="slidenum">
              <a:rPr lang="en-CA" smtClean="0"/>
              <a:pPr/>
              <a:t>9</a:t>
            </a:fld>
            <a:endParaRPr lang="en-CA"/>
          </a:p>
        </p:txBody>
      </p:sp>
      <p:pic>
        <p:nvPicPr>
          <p:cNvPr id="11" name="Picture 10">
            <a:extLst>
              <a:ext uri="{FF2B5EF4-FFF2-40B4-BE49-F238E27FC236}">
                <a16:creationId xmlns:a16="http://schemas.microsoft.com/office/drawing/2014/main" id="{C6A0E69F-45DC-44F3-8611-1A388395CA4B}"/>
              </a:ext>
            </a:extLst>
          </p:cNvPr>
          <p:cNvPicPr>
            <a:picLocks noChangeAspect="1"/>
          </p:cNvPicPr>
          <p:nvPr>
            <p:custDataLst>
              <p:tags r:id="rId4"/>
            </p:custDataLst>
          </p:nvPr>
        </p:nvPicPr>
        <p:blipFill>
          <a:blip r:embed="rId6"/>
          <a:stretch>
            <a:fillRect/>
          </a:stretch>
        </p:blipFill>
        <p:spPr>
          <a:xfrm>
            <a:off x="1290348" y="1061526"/>
            <a:ext cx="9611303" cy="5796474"/>
          </a:xfrm>
          <a:prstGeom prst="rect">
            <a:avLst/>
          </a:prstGeom>
        </p:spPr>
      </p:pic>
    </p:spTree>
    <p:extLst>
      <p:ext uri="{BB962C8B-B14F-4D97-AF65-F5344CB8AC3E}">
        <p14:creationId xmlns:p14="http://schemas.microsoft.com/office/powerpoint/2010/main" val="39611987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421764|-14129459|-10013765|-16738424|-16728873|Shared Services Canada&quot;,&quot;Id&quot;:&quot;60d0b1b94241416ffc86acfd&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5"/>
</p:tagLst>
</file>

<file path=ppt/tags/tag19.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4"/>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4"/>
</p:tagLst>
</file>

<file path=ppt/tags/tag39.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6"/>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4"/>
</p:tagLst>
</file>

<file path=ppt/tags/tag49.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6"/>
</p:tagLst>
</file>

<file path=ppt/tags/tag51.xml><?xml version="1.0" encoding="utf-8"?>
<p:tagLst xmlns:a="http://schemas.openxmlformats.org/drawingml/2006/main" xmlns:r="http://schemas.openxmlformats.org/officeDocument/2006/relationships" xmlns:p="http://schemas.openxmlformats.org/presentationml/2006/main">
  <p:tag name="NUM" val="7"/>
</p:tagLst>
</file>

<file path=ppt/tags/tag52.xml><?xml version="1.0" encoding="utf-8"?>
<p:tagLst xmlns:a="http://schemas.openxmlformats.org/drawingml/2006/main" xmlns:r="http://schemas.openxmlformats.org/officeDocument/2006/relationships" xmlns:p="http://schemas.openxmlformats.org/presentationml/2006/main">
  <p:tag name="NUM" val="8"/>
</p:tagLst>
</file>

<file path=ppt/tags/tag53.xml><?xml version="1.0" encoding="utf-8"?>
<p:tagLst xmlns:a="http://schemas.openxmlformats.org/drawingml/2006/main" xmlns:r="http://schemas.openxmlformats.org/officeDocument/2006/relationships" xmlns:p="http://schemas.openxmlformats.org/presentationml/2006/main">
  <p:tag name="NUM" val="9"/>
</p:tagLst>
</file>

<file path=ppt/tags/tag54.xml><?xml version="1.0" encoding="utf-8"?>
<p:tagLst xmlns:a="http://schemas.openxmlformats.org/drawingml/2006/main" xmlns:r="http://schemas.openxmlformats.org/officeDocument/2006/relationships" xmlns:p="http://schemas.openxmlformats.org/presentationml/2006/main">
  <p:tag name="NUM" val="13"/>
</p:tagLst>
</file>

<file path=ppt/tags/tag55.xml><?xml version="1.0" encoding="utf-8"?>
<p:tagLst xmlns:a="http://schemas.openxmlformats.org/drawingml/2006/main" xmlns:r="http://schemas.openxmlformats.org/officeDocument/2006/relationships" xmlns:p="http://schemas.openxmlformats.org/presentationml/2006/main">
  <p:tag name="NUM" val="14"/>
</p:tagLst>
</file>

<file path=ppt/tags/tag56.xml><?xml version="1.0" encoding="utf-8"?>
<p:tagLst xmlns:a="http://schemas.openxmlformats.org/drawingml/2006/main" xmlns:r="http://schemas.openxmlformats.org/officeDocument/2006/relationships" xmlns:p="http://schemas.openxmlformats.org/presentationml/2006/main">
  <p:tag name="NUM" val="16"/>
</p:tagLst>
</file>

<file path=ppt/tags/tag57.xml><?xml version="1.0" encoding="utf-8"?>
<p:tagLst xmlns:a="http://schemas.openxmlformats.org/drawingml/2006/main" xmlns:r="http://schemas.openxmlformats.org/officeDocument/2006/relationships" xmlns:p="http://schemas.openxmlformats.org/presentationml/2006/main">
  <p:tag name="NUM" val="17"/>
</p:tagLst>
</file>

<file path=ppt/tags/tag58.xml><?xml version="1.0" encoding="utf-8"?>
<p:tagLst xmlns:a="http://schemas.openxmlformats.org/drawingml/2006/main" xmlns:r="http://schemas.openxmlformats.org/officeDocument/2006/relationships" xmlns:p="http://schemas.openxmlformats.org/presentationml/2006/main">
  <p:tag name="NUM" val="18"/>
</p:tagLst>
</file>

<file path=ppt/tags/tag59.xml><?xml version="1.0" encoding="utf-8"?>
<p:tagLst xmlns:a="http://schemas.openxmlformats.org/drawingml/2006/main" xmlns:r="http://schemas.openxmlformats.org/officeDocument/2006/relationships" xmlns:p="http://schemas.openxmlformats.org/presentationml/2006/main">
  <p:tag name="NUM" val="20"/>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21"/>
</p:tagLst>
</file>

<file path=ppt/tags/tag61.xml><?xml version="1.0" encoding="utf-8"?>
<p:tagLst xmlns:a="http://schemas.openxmlformats.org/drawingml/2006/main" xmlns:r="http://schemas.openxmlformats.org/officeDocument/2006/relationships" xmlns:p="http://schemas.openxmlformats.org/presentationml/2006/main">
  <p:tag name="NUM" val="22"/>
</p:tagLst>
</file>

<file path=ppt/tags/tag62.xml><?xml version="1.0" encoding="utf-8"?>
<p:tagLst xmlns:a="http://schemas.openxmlformats.org/drawingml/2006/main" xmlns:r="http://schemas.openxmlformats.org/officeDocument/2006/relationships" xmlns:p="http://schemas.openxmlformats.org/presentationml/2006/main">
  <p:tag name="NUM" val="23"/>
</p:tagLst>
</file>

<file path=ppt/tags/tag63.xml><?xml version="1.0" encoding="utf-8"?>
<p:tagLst xmlns:a="http://schemas.openxmlformats.org/drawingml/2006/main" xmlns:r="http://schemas.openxmlformats.org/officeDocument/2006/relationships" xmlns:p="http://schemas.openxmlformats.org/presentationml/2006/main">
  <p:tag name="NUM" val="19"/>
</p:tagLst>
</file>

<file path=ppt/tags/tag64.xml><?xml version="1.0" encoding="utf-8"?>
<p:tagLst xmlns:a="http://schemas.openxmlformats.org/drawingml/2006/main" xmlns:r="http://schemas.openxmlformats.org/officeDocument/2006/relationships" xmlns:p="http://schemas.openxmlformats.org/presentationml/2006/main">
  <p:tag name="NUM" val="19"/>
</p:tagLst>
</file>

<file path=ppt/tags/tag65.xml><?xml version="1.0" encoding="utf-8"?>
<p:tagLst xmlns:a="http://schemas.openxmlformats.org/drawingml/2006/main" xmlns:r="http://schemas.openxmlformats.org/officeDocument/2006/relationships" xmlns:p="http://schemas.openxmlformats.org/presentationml/2006/main">
  <p:tag name="NUM" val="19"/>
</p:tagLst>
</file>

<file path=ppt/tags/tag66.xml><?xml version="1.0" encoding="utf-8"?>
<p:tagLst xmlns:a="http://schemas.openxmlformats.org/drawingml/2006/main" xmlns:r="http://schemas.openxmlformats.org/officeDocument/2006/relationships" xmlns:p="http://schemas.openxmlformats.org/presentationml/2006/main">
  <p:tag name="NUM" val="11"/>
</p:tagLst>
</file>

<file path=ppt/tags/tag67.xml><?xml version="1.0" encoding="utf-8"?>
<p:tagLst xmlns:a="http://schemas.openxmlformats.org/drawingml/2006/main" xmlns:r="http://schemas.openxmlformats.org/officeDocument/2006/relationships" xmlns:p="http://schemas.openxmlformats.org/presentationml/2006/main">
  <p:tag name="NUM" val="12"/>
</p:tagLst>
</file>

<file path=ppt/tags/tag68.xml><?xml version="1.0" encoding="utf-8"?>
<p:tagLst xmlns:a="http://schemas.openxmlformats.org/drawingml/2006/main" xmlns:r="http://schemas.openxmlformats.org/officeDocument/2006/relationships" xmlns:p="http://schemas.openxmlformats.org/presentationml/2006/main">
  <p:tag name="NUM" val="15"/>
</p:tagLst>
</file>

<file path=ppt/tags/tag69.xml><?xml version="1.0" encoding="utf-8"?>
<p:tagLst xmlns:a="http://schemas.openxmlformats.org/drawingml/2006/main" xmlns:r="http://schemas.openxmlformats.org/officeDocument/2006/relationships" xmlns:p="http://schemas.openxmlformats.org/presentationml/2006/main">
  <p:tag name="NUM" val="10"/>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5"/>
</p:tagLst>
</file>

<file path=ppt/tags/tag75.xml><?xml version="1.0" encoding="utf-8"?>
<p:tagLst xmlns:a="http://schemas.openxmlformats.org/drawingml/2006/main" xmlns:r="http://schemas.openxmlformats.org/officeDocument/2006/relationships" xmlns:p="http://schemas.openxmlformats.org/presentationml/2006/main">
  <p:tag name="NUM" val="6"/>
</p:tagLst>
</file>

<file path=ppt/tags/tag76.xml><?xml version="1.0" encoding="utf-8"?>
<p:tagLst xmlns:a="http://schemas.openxmlformats.org/drawingml/2006/main" xmlns:r="http://schemas.openxmlformats.org/officeDocument/2006/relationships" xmlns:p="http://schemas.openxmlformats.org/presentationml/2006/main">
  <p:tag name="NUM" val="7"/>
</p:tagLst>
</file>

<file path=ppt/tags/tag77.xml><?xml version="1.0" encoding="utf-8"?>
<p:tagLst xmlns:a="http://schemas.openxmlformats.org/drawingml/2006/main" xmlns:r="http://schemas.openxmlformats.org/officeDocument/2006/relationships" xmlns:p="http://schemas.openxmlformats.org/presentationml/2006/main">
  <p:tag name="NUM" val="8"/>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4"/>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5"/>
</p:tagLst>
</file>

<file path=ppt/theme/theme1.xml><?xml version="1.0" encoding="utf-8"?>
<a:theme xmlns:a="http://schemas.openxmlformats.org/drawingml/2006/main" name="Office Theme">
  <a:themeElements>
    <a:clrScheme name="SSC 2021">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SSC-SP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EA837DE-D225-4655-9CDD-450C39B4698B}" vid="{97F2CCB7-BB42-414A-A13C-58058565C7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SC 2021">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1d29c6-a309-4658-a5f5-7150c14c22c0" xsi:nil="true"/>
    <lcf76f155ced4ddcb4097134ff3c332f xmlns="fd66286f-cd2f-4628-8e8b-4f713f67fae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A5861C9B80AD4E9BC127B0A7E1A047" ma:contentTypeVersion="18" ma:contentTypeDescription="Create a new document." ma:contentTypeScope="" ma:versionID="6c3d37c5ac2ad0a660564f0f8c7809f5">
  <xsd:schema xmlns:xsd="http://www.w3.org/2001/XMLSchema" xmlns:xs="http://www.w3.org/2001/XMLSchema" xmlns:p="http://schemas.microsoft.com/office/2006/metadata/properties" xmlns:ns2="fd66286f-cd2f-4628-8e8b-4f713f67fae0" xmlns:ns3="1b1d29c6-a309-4658-a5f5-7150c14c22c0" targetNamespace="http://schemas.microsoft.com/office/2006/metadata/properties" ma:root="true" ma:fieldsID="de652a57350e01ed60e982747fdee683" ns2:_="" ns3:_="">
    <xsd:import namespace="fd66286f-cd2f-4628-8e8b-4f713f67fae0"/>
    <xsd:import namespace="1b1d29c6-a309-4658-a5f5-7150c14c22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6286f-cd2f-4628-8e8b-4f713f67f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d29c6-a309-4658-a5f5-7150c14c22c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5613e8a-1018-44e8-8651-2127808bf28e}" ma:internalName="TaxCatchAll" ma:showField="CatchAllData" ma:web="1b1d29c6-a309-4658-a5f5-7150c14c2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8AB922-E90F-4615-BD47-636D8E75875C}">
  <ds:schemaRefs>
    <ds:schemaRef ds:uri="http://purl.org/dc/terms/"/>
    <ds:schemaRef ds:uri="http://schemas.microsoft.com/office/2006/metadata/properties"/>
    <ds:schemaRef ds:uri="http://schemas.microsoft.com/office/2006/documentManagement/types"/>
    <ds:schemaRef ds:uri="http://purl.org/dc/elements/1.1/"/>
    <ds:schemaRef ds:uri="fd66286f-cd2f-4628-8e8b-4f713f67fae0"/>
    <ds:schemaRef ds:uri="http://schemas.microsoft.com/office/infopath/2007/PartnerControls"/>
    <ds:schemaRef ds:uri="http://schemas.openxmlformats.org/package/2006/metadata/core-properties"/>
    <ds:schemaRef ds:uri="1b1d29c6-a309-4658-a5f5-7150c14c22c0"/>
    <ds:schemaRef ds:uri="http://www.w3.org/XML/1998/namespace"/>
    <ds:schemaRef ds:uri="http://purl.org/dc/dcmitype/"/>
  </ds:schemaRefs>
</ds:datastoreItem>
</file>

<file path=customXml/itemProps2.xml><?xml version="1.0" encoding="utf-8"?>
<ds:datastoreItem xmlns:ds="http://schemas.openxmlformats.org/officeDocument/2006/customXml" ds:itemID="{0815B1F7-0800-4DDC-B1C8-4C91C76222CC}"/>
</file>

<file path=customXml/itemProps3.xml><?xml version="1.0" encoding="utf-8"?>
<ds:datastoreItem xmlns:ds="http://schemas.openxmlformats.org/officeDocument/2006/customXml" ds:itemID="{5DDCE437-2B17-476E-B736-BAC0672838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759</Words>
  <Application>Microsoft Office PowerPoint</Application>
  <PresentationFormat>Widescreen</PresentationFormat>
  <Paragraphs>115</Paragraphs>
  <Slides>13</Slides>
  <Notes>9</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Digital Twins &amp; AR Jumeaux numériques et RA</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 Transforming Governments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Neron, Jean-Francois (SSC/SPC)</dc:creator>
  <cp:lastModifiedBy>Neron, Jean-Francois (SSC/SPC)</cp:lastModifiedBy>
  <cp:revision>4</cp:revision>
  <dcterms:created xsi:type="dcterms:W3CDTF">2025-02-10T13:52:50Z</dcterms:created>
  <dcterms:modified xsi:type="dcterms:W3CDTF">2025-05-26T15:19:16Z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0x01010067A5861C9B80AD4E9BC127B0A7E1A047</vt:lpwstr>
  </property>
  <property fmtid="{D5CDD505-2E9C-101B-9397-08002B2CF9AE}" pid="3" name="Order">
    <vt:r8>631800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MSIP_Label_8951c139-e885-4e7f-8042-c4c17a61b6ec_Enabled">
    <vt:lpwstr>true</vt:lpwstr>
  </property>
  <property fmtid="{D5CDD505-2E9C-101B-9397-08002B2CF9AE}" pid="10" name="MSIP_Label_8951c139-e885-4e7f-8042-c4c17a61b6ec_SetDate">
    <vt:lpwstr>2025-03-04T13:25:16Z</vt:lpwstr>
  </property>
  <property fmtid="{D5CDD505-2E9C-101B-9397-08002B2CF9AE}" pid="11" name="MSIP_Label_8951c139-e885-4e7f-8042-c4c17a61b6ec_Method">
    <vt:lpwstr>Standard</vt:lpwstr>
  </property>
  <property fmtid="{D5CDD505-2E9C-101B-9397-08002B2CF9AE}" pid="12" name="MSIP_Label_8951c139-e885-4e7f-8042-c4c17a61b6ec_Name">
    <vt:lpwstr>Unclassified</vt:lpwstr>
  </property>
  <property fmtid="{D5CDD505-2E9C-101B-9397-08002B2CF9AE}" pid="13" name="MSIP_Label_8951c139-e885-4e7f-8042-c4c17a61b6ec_SiteId">
    <vt:lpwstr>d05bc194-94bf-4ad6-ae2e-1db0f2e38f5e</vt:lpwstr>
  </property>
  <property fmtid="{D5CDD505-2E9C-101B-9397-08002B2CF9AE}" pid="14" name="MSIP_Label_8951c139-e885-4e7f-8042-c4c17a61b6ec_ActionId">
    <vt:lpwstr>8ad70718-0527-4880-864f-4cf2ac5790bf</vt:lpwstr>
  </property>
  <property fmtid="{D5CDD505-2E9C-101B-9397-08002B2CF9AE}" pid="15" name="MSIP_Label_8951c139-e885-4e7f-8042-c4c17a61b6ec_ContentBits">
    <vt:lpwstr>1</vt:lpwstr>
  </property>
  <property fmtid="{D5CDD505-2E9C-101B-9397-08002B2CF9AE}" pid="16" name="ClassificationContentMarkingHeaderLocations">
    <vt:lpwstr>Office Theme:5</vt:lpwstr>
  </property>
  <property fmtid="{D5CDD505-2E9C-101B-9397-08002B2CF9AE}" pid="17" name="ClassificationContentMarkingHeaderText">
    <vt:lpwstr>Unclassified | Non classifié</vt:lpwstr>
  </property>
  <property fmtid="{D5CDD505-2E9C-101B-9397-08002B2CF9AE}" pid="18" name="MediaServiceImageTags">
    <vt:lpwstr/>
  </property>
</Properties>
</file>